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4" r:id="rId4"/>
    <p:sldId id="258" r:id="rId5"/>
    <p:sldId id="272" r:id="rId6"/>
    <p:sldId id="269" r:id="rId7"/>
    <p:sldId id="265" r:id="rId8"/>
    <p:sldId id="267" r:id="rId9"/>
    <p:sldId id="260" r:id="rId10"/>
    <p:sldId id="261" r:id="rId11"/>
    <p:sldId id="277" r:id="rId12"/>
    <p:sldId id="275" r:id="rId13"/>
    <p:sldId id="279" r:id="rId14"/>
    <p:sldId id="266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4119-FB7D-4886-85EB-A06488B91930}" v="43" dt="2020-12-05T18:00:58.547"/>
    <p1510:client id="{1AD25F00-5B11-40D1-9AC4-299DC9D4AD13}" v="497" dt="2020-12-05T17:39:43.937"/>
    <p1510:client id="{241B60AE-1E01-4130-B0AF-C9601F5E2749}" v="14" dt="2020-12-08T15:53:52.075"/>
    <p1510:client id="{3AA687B9-389D-4B7A-A5F3-E40AE46F3B82}" v="1445" dt="2020-12-08T16:35:18.453"/>
    <p1510:client id="{40ED6CC0-E7B9-4F54-A785-53C013DF65D0}" v="897" dt="2020-12-05T17:03:09.336"/>
    <p1510:client id="{49EB1727-95BC-457A-AC43-2C4BD10425AB}" v="1690" dt="2020-12-07T20:09:40.215"/>
    <p1510:client id="{4DED661E-8F41-4268-95C4-655627EEF462}" v="223" dt="2020-12-07T22:14:11.819"/>
    <p1510:client id="{6074FE0D-A808-46F8-9440-AC5B854D69F6}" v="34" dt="2020-12-07T07:48:31.382"/>
    <p1510:client id="{6D7AD8FF-2619-4243-8A0E-19662C970CBC}" v="110" dt="2020-12-05T17:01:08.409"/>
    <p1510:client id="{71CF8F60-8013-4C7D-B529-38A268233226}" v="1" dt="2020-12-07T15:10:40.707"/>
    <p1510:client id="{77BE85B1-7927-4C20-881C-B5E744A6BB84}" v="55" dt="2020-12-06T11:54:49.832"/>
    <p1510:client id="{AADDC944-D684-4113-A6CE-ECBBBF9022C3}" v="413" dt="2020-12-07T17:01:36.893"/>
    <p1510:client id="{AEF98DA6-5002-49FC-BCB5-98BC41CD9742}" v="44" dt="2020-12-06T18:15:05.762"/>
    <p1510:client id="{E4BA248B-E9DE-4553-9E90-1E7A75BFA248}" v="8" dt="2020-12-05T17:05:05.328"/>
    <p1510:client id="{E6C62DDC-4F78-43B8-8362-1A6956DFC63B}" v="274" dt="2020-12-04T23:38:26.940"/>
    <p1510:client id="{EF90A638-0A06-45F8-BE2E-3786A4BA3ED5}" v="846" dt="2020-12-08T08:15:54.783"/>
    <p1510:client id="{F00CD169-4DB5-4171-8049-386290EAA1F9}" v="539" dt="2020-12-04T11:50:54.629"/>
    <p1510:client id="{F1C65739-042C-464A-8EB9-DA902A7734AD}" v="646" dt="2020-12-07T19:22:09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Marjanovic" userId="dbc322bbf87f5a9c" providerId="Windows Live" clId="Web-{4DED661E-8F41-4268-95C4-655627EEF462}"/>
    <pc:docChg chg="modSld">
      <pc:chgData name="Diana Marjanovic" userId="dbc322bbf87f5a9c" providerId="Windows Live" clId="Web-{4DED661E-8F41-4268-95C4-655627EEF462}" dt="2020-12-07T22:14:11.819" v="216" actId="20577"/>
      <pc:docMkLst>
        <pc:docMk/>
      </pc:docMkLst>
      <pc:sldChg chg="addSp modSp">
        <pc:chgData name="Diana Marjanovic" userId="dbc322bbf87f5a9c" providerId="Windows Live" clId="Web-{4DED661E-8F41-4268-95C4-655627EEF462}" dt="2020-12-07T14:51:44.851" v="15" actId="1076"/>
        <pc:sldMkLst>
          <pc:docMk/>
          <pc:sldMk cId="4226011580" sldId="256"/>
        </pc:sldMkLst>
        <pc:picChg chg="add mod">
          <ac:chgData name="Diana Marjanovic" userId="dbc322bbf87f5a9c" providerId="Windows Live" clId="Web-{4DED661E-8F41-4268-95C4-655627EEF462}" dt="2020-12-07T14:51:44.851" v="15" actId="1076"/>
          <ac:picMkLst>
            <pc:docMk/>
            <pc:sldMk cId="4226011580" sldId="256"/>
            <ac:picMk id="4" creationId="{2F4F2581-9A8D-45C3-9791-78B39B7B7F13}"/>
          </ac:picMkLst>
        </pc:picChg>
      </pc:sldChg>
      <pc:sldChg chg="addSp delSp modSp">
        <pc:chgData name="Diana Marjanovic" userId="dbc322bbf87f5a9c" providerId="Windows Live" clId="Web-{4DED661E-8F41-4268-95C4-655627EEF462}" dt="2020-12-07T21:36:58.641" v="151" actId="1076"/>
        <pc:sldMkLst>
          <pc:docMk/>
          <pc:sldMk cId="1471177286" sldId="267"/>
        </pc:sldMkLst>
        <pc:spChg chg="add del mod">
          <ac:chgData name="Diana Marjanovic" userId="dbc322bbf87f5a9c" providerId="Windows Live" clId="Web-{4DED661E-8F41-4268-95C4-655627EEF462}" dt="2020-12-07T21:36:49.969" v="148"/>
          <ac:spMkLst>
            <pc:docMk/>
            <pc:sldMk cId="1471177286" sldId="267"/>
            <ac:spMk id="4" creationId="{DA367F90-1599-463C-8CB3-C5C36A58D90D}"/>
          </ac:spMkLst>
        </pc:spChg>
        <pc:picChg chg="add mod ord">
          <ac:chgData name="Diana Marjanovic" userId="dbc322bbf87f5a9c" providerId="Windows Live" clId="Web-{4DED661E-8F41-4268-95C4-655627EEF462}" dt="2020-12-07T21:36:58.641" v="151" actId="1076"/>
          <ac:picMkLst>
            <pc:docMk/>
            <pc:sldMk cId="1471177286" sldId="267"/>
            <ac:picMk id="5" creationId="{7D3F8917-50C8-4CD1-803F-9CCC2A2041B4}"/>
          </ac:picMkLst>
        </pc:picChg>
        <pc:picChg chg="del">
          <ac:chgData name="Diana Marjanovic" userId="dbc322bbf87f5a9c" providerId="Windows Live" clId="Web-{4DED661E-8F41-4268-95C4-655627EEF462}" dt="2020-12-07T21:36:48.625" v="147"/>
          <ac:picMkLst>
            <pc:docMk/>
            <pc:sldMk cId="1471177286" sldId="267"/>
            <ac:picMk id="6" creationId="{22800E4E-3C18-426A-AEBD-045647300F1C}"/>
          </ac:picMkLst>
        </pc:picChg>
      </pc:sldChg>
      <pc:sldChg chg="modSp">
        <pc:chgData name="Diana Marjanovic" userId="dbc322bbf87f5a9c" providerId="Windows Live" clId="Web-{4DED661E-8F41-4268-95C4-655627EEF462}" dt="2020-12-07T19:59:08.463" v="138" actId="20577"/>
        <pc:sldMkLst>
          <pc:docMk/>
          <pc:sldMk cId="3859653923" sldId="269"/>
        </pc:sldMkLst>
        <pc:spChg chg="mod">
          <ac:chgData name="Diana Marjanovic" userId="dbc322bbf87f5a9c" providerId="Windows Live" clId="Web-{4DED661E-8F41-4268-95C4-655627EEF462}" dt="2020-12-07T19:59:08.463" v="138" actId="20577"/>
          <ac:spMkLst>
            <pc:docMk/>
            <pc:sldMk cId="3859653923" sldId="269"/>
            <ac:spMk id="2" creationId="{FA8F1543-78C8-42B5-AFAF-439AAE980032}"/>
          </ac:spMkLst>
        </pc:spChg>
      </pc:sldChg>
      <pc:sldChg chg="addSp delSp modSp">
        <pc:chgData name="Diana Marjanovic" userId="dbc322bbf87f5a9c" providerId="Windows Live" clId="Web-{4DED661E-8F41-4268-95C4-655627EEF462}" dt="2020-12-07T14:57:45.094" v="22"/>
        <pc:sldMkLst>
          <pc:docMk/>
          <pc:sldMk cId="515482633" sldId="270"/>
        </pc:sldMkLst>
        <pc:spChg chg="add del mod">
          <ac:chgData name="Diana Marjanovic" userId="dbc322bbf87f5a9c" providerId="Windows Live" clId="Web-{4DED661E-8F41-4268-95C4-655627EEF462}" dt="2020-12-07T14:49:07.894" v="13"/>
          <ac:spMkLst>
            <pc:docMk/>
            <pc:sldMk cId="515482633" sldId="270"/>
            <ac:spMk id="13" creationId="{68047447-19CD-4E17-BF00-B98978BBF1ED}"/>
          </ac:spMkLst>
        </pc:spChg>
        <pc:picChg chg="add del mod">
          <ac:chgData name="Diana Marjanovic" userId="dbc322bbf87f5a9c" providerId="Windows Live" clId="Web-{4DED661E-8F41-4268-95C4-655627EEF462}" dt="2020-12-07T14:48:06.267" v="8"/>
          <ac:picMkLst>
            <pc:docMk/>
            <pc:sldMk cId="515482633" sldId="270"/>
            <ac:picMk id="3" creationId="{BEA7E096-929B-456F-A2EC-16A1405FD494}"/>
          </ac:picMkLst>
        </pc:picChg>
        <pc:picChg chg="add del mod">
          <ac:chgData name="Diana Marjanovic" userId="dbc322bbf87f5a9c" providerId="Windows Live" clId="Web-{4DED661E-8F41-4268-95C4-655627EEF462}" dt="2020-12-07T14:48:02.111" v="5"/>
          <ac:picMkLst>
            <pc:docMk/>
            <pc:sldMk cId="515482633" sldId="270"/>
            <ac:picMk id="9" creationId="{E18304D1-5EBB-47D3-8756-87918DE045E0}"/>
          </ac:picMkLst>
        </pc:picChg>
        <pc:picChg chg="add mod">
          <ac:chgData name="Diana Marjanovic" userId="dbc322bbf87f5a9c" providerId="Windows Live" clId="Web-{4DED661E-8F41-4268-95C4-655627EEF462}" dt="2020-12-07T14:48:12.486" v="10" actId="1076"/>
          <ac:picMkLst>
            <pc:docMk/>
            <pc:sldMk cId="515482633" sldId="270"/>
            <ac:picMk id="11" creationId="{F4FA1B05-8F71-498D-A9FB-D30858A3ECC2}"/>
          </ac:picMkLst>
        </pc:picChg>
        <pc:picChg chg="add del mod">
          <ac:chgData name="Diana Marjanovic" userId="dbc322bbf87f5a9c" providerId="Windows Live" clId="Web-{4DED661E-8F41-4268-95C4-655627EEF462}" dt="2020-12-07T14:52:39.899" v="18"/>
          <ac:picMkLst>
            <pc:docMk/>
            <pc:sldMk cId="515482633" sldId="270"/>
            <ac:picMk id="15" creationId="{742A72FA-1A15-4FBA-B660-C0CC8A8E5C7E}"/>
          </ac:picMkLst>
        </pc:picChg>
        <pc:picChg chg="add mod">
          <ac:chgData name="Diana Marjanovic" userId="dbc322bbf87f5a9c" providerId="Windows Live" clId="Web-{4DED661E-8F41-4268-95C4-655627EEF462}" dt="2020-12-07T14:53:28.650" v="19"/>
          <ac:picMkLst>
            <pc:docMk/>
            <pc:sldMk cId="515482633" sldId="270"/>
            <ac:picMk id="39" creationId="{D6FACE3F-1232-41D8-B55B-6C473FDCC155}"/>
          </ac:picMkLst>
        </pc:picChg>
        <pc:picChg chg="add del mod">
          <ac:chgData name="Diana Marjanovic" userId="dbc322bbf87f5a9c" providerId="Windows Live" clId="Web-{4DED661E-8F41-4268-95C4-655627EEF462}" dt="2020-12-07T14:57:45.094" v="22"/>
          <ac:picMkLst>
            <pc:docMk/>
            <pc:sldMk cId="515482633" sldId="270"/>
            <ac:picMk id="40" creationId="{224FEF2F-4A9A-4264-BAAC-F458487FCAE2}"/>
          </ac:picMkLst>
        </pc:picChg>
      </pc:sldChg>
      <pc:sldChg chg="modSp">
        <pc:chgData name="Diana Marjanovic" userId="dbc322bbf87f5a9c" providerId="Windows Live" clId="Web-{4DED661E-8F41-4268-95C4-655627EEF462}" dt="2020-12-07T19:59:44.885" v="141" actId="20577"/>
        <pc:sldMkLst>
          <pc:docMk/>
          <pc:sldMk cId="1296752419" sldId="270"/>
        </pc:sldMkLst>
        <pc:spChg chg="mod">
          <ac:chgData name="Diana Marjanovic" userId="dbc322bbf87f5a9c" providerId="Windows Live" clId="Web-{4DED661E-8F41-4268-95C4-655627EEF462}" dt="2020-12-07T19:59:44.885" v="141" actId="20577"/>
          <ac:spMkLst>
            <pc:docMk/>
            <pc:sldMk cId="1296752419" sldId="270"/>
            <ac:spMk id="2" creationId="{FA8F1543-78C8-42B5-AFAF-439AAE980032}"/>
          </ac:spMkLst>
        </pc:spChg>
      </pc:sldChg>
      <pc:sldChg chg="modSp">
        <pc:chgData name="Diana Marjanovic" userId="dbc322bbf87f5a9c" providerId="Windows Live" clId="Web-{4DED661E-8F41-4268-95C4-655627EEF462}" dt="2020-12-07T20:00:09.011" v="144" actId="20577"/>
        <pc:sldMkLst>
          <pc:docMk/>
          <pc:sldMk cId="1800277332" sldId="274"/>
        </pc:sldMkLst>
        <pc:spChg chg="mod">
          <ac:chgData name="Diana Marjanovic" userId="dbc322bbf87f5a9c" providerId="Windows Live" clId="Web-{4DED661E-8F41-4268-95C4-655627EEF462}" dt="2020-12-07T20:00:09.011" v="144" actId="20577"/>
          <ac:spMkLst>
            <pc:docMk/>
            <pc:sldMk cId="1800277332" sldId="274"/>
            <ac:spMk id="2" creationId="{6AD4CE5D-6AFA-45F1-8525-22A31167F1C4}"/>
          </ac:spMkLst>
        </pc:spChg>
      </pc:sldChg>
      <pc:sldChg chg="addSp delSp modSp">
        <pc:chgData name="Diana Marjanovic" userId="dbc322bbf87f5a9c" providerId="Windows Live" clId="Web-{4DED661E-8F41-4268-95C4-655627EEF462}" dt="2020-12-07T22:09:43.687" v="189" actId="20577"/>
        <pc:sldMkLst>
          <pc:docMk/>
          <pc:sldMk cId="3106567341" sldId="275"/>
        </pc:sldMkLst>
        <pc:spChg chg="add mod">
          <ac:chgData name="Diana Marjanovic" userId="dbc322bbf87f5a9c" providerId="Windows Live" clId="Web-{4DED661E-8F41-4268-95C4-655627EEF462}" dt="2020-12-07T22:09:43.687" v="189" actId="20577"/>
          <ac:spMkLst>
            <pc:docMk/>
            <pc:sldMk cId="3106567341" sldId="275"/>
            <ac:spMk id="15" creationId="{D0C5913B-2AD8-4549-91A0-737AA9F980B4}"/>
          </ac:spMkLst>
        </pc:spChg>
        <pc:spChg chg="add del">
          <ac:chgData name="Diana Marjanovic" userId="dbc322bbf87f5a9c" providerId="Windows Live" clId="Web-{4DED661E-8F41-4268-95C4-655627EEF462}" dt="2020-12-07T22:07:32.731" v="159"/>
          <ac:spMkLst>
            <pc:docMk/>
            <pc:sldMk cId="3106567341" sldId="275"/>
            <ac:spMk id="24" creationId="{5015BAF3-09B0-40A6-8DE1-95DFDC31ACB4}"/>
          </ac:spMkLst>
        </pc:spChg>
      </pc:sldChg>
      <pc:sldChg chg="addSp delSp modSp">
        <pc:chgData name="Diana Marjanovic" userId="dbc322bbf87f5a9c" providerId="Windows Live" clId="Web-{4DED661E-8F41-4268-95C4-655627EEF462}" dt="2020-12-07T22:14:10.241" v="215" actId="20577"/>
        <pc:sldMkLst>
          <pc:docMk/>
          <pc:sldMk cId="2065137109" sldId="278"/>
        </pc:sldMkLst>
        <pc:spChg chg="add mod">
          <ac:chgData name="Diana Marjanovic" userId="dbc322bbf87f5a9c" providerId="Windows Live" clId="Web-{4DED661E-8F41-4268-95C4-655627EEF462}" dt="2020-12-07T22:14:10.241" v="215" actId="20577"/>
          <ac:spMkLst>
            <pc:docMk/>
            <pc:sldMk cId="2065137109" sldId="278"/>
            <ac:spMk id="15" creationId="{D1425200-72DF-429D-83B6-A69E1B83BB5B}"/>
          </ac:spMkLst>
        </pc:spChg>
        <pc:spChg chg="mod">
          <ac:chgData name="Diana Marjanovic" userId="dbc322bbf87f5a9c" providerId="Windows Live" clId="Web-{4DED661E-8F41-4268-95C4-655627EEF462}" dt="2020-12-07T22:13:07.224" v="194" actId="1076"/>
          <ac:spMkLst>
            <pc:docMk/>
            <pc:sldMk cId="2065137109" sldId="278"/>
            <ac:spMk id="24" creationId="{9989488B-947D-49E3-9DD9-6CEA1E6D33F6}"/>
          </ac:spMkLst>
        </pc:spChg>
        <pc:spChg chg="add del">
          <ac:chgData name="Diana Marjanovic" userId="dbc322bbf87f5a9c" providerId="Windows Live" clId="Web-{4DED661E-8F41-4268-95C4-655627EEF462}" dt="2020-12-07T22:13:17.927" v="201"/>
          <ac:spMkLst>
            <pc:docMk/>
            <pc:sldMk cId="2065137109" sldId="278"/>
            <ac:spMk id="25" creationId="{E3813F66-7B33-4A7E-8939-AB8854414751}"/>
          </ac:spMkLst>
        </pc:spChg>
      </pc:sldChg>
    </pc:docChg>
  </pc:docChgLst>
  <pc:docChgLst>
    <pc:chgData name="Gastbenutzer" providerId="Windows Live" clId="Web-{AADDC944-D684-4113-A6CE-ECBBBF9022C3}"/>
    <pc:docChg chg="addSld delSld modSld sldOrd">
      <pc:chgData name="Gastbenutzer" userId="" providerId="Windows Live" clId="Web-{AADDC944-D684-4113-A6CE-ECBBBF9022C3}" dt="2020-12-07T17:01:36.893" v="443"/>
      <pc:docMkLst>
        <pc:docMk/>
      </pc:docMkLst>
      <pc:sldChg chg="addSp delSp modSp mod setBg setClrOvrMap">
        <pc:chgData name="Gastbenutzer" userId="" providerId="Windows Live" clId="Web-{AADDC944-D684-4113-A6CE-ECBBBF9022C3}" dt="2020-12-07T16:25:09.245" v="195"/>
        <pc:sldMkLst>
          <pc:docMk/>
          <pc:sldMk cId="4226011580" sldId="256"/>
        </pc:sldMkLst>
        <pc:spChg chg="mod">
          <ac:chgData name="Gastbenutzer" userId="" providerId="Windows Live" clId="Web-{AADDC944-D684-4113-A6CE-ECBBBF9022C3}" dt="2020-12-07T16:25:09.245" v="195"/>
          <ac:spMkLst>
            <pc:docMk/>
            <pc:sldMk cId="4226011580" sldId="256"/>
            <ac:spMk id="2" creationId="{B4CC4B7D-1F0A-4623-8AA1-0FCC37DC4392}"/>
          </ac:spMkLst>
        </pc:spChg>
        <pc:spChg chg="mod">
          <ac:chgData name="Gastbenutzer" userId="" providerId="Windows Live" clId="Web-{AADDC944-D684-4113-A6CE-ECBBBF9022C3}" dt="2020-12-07T16:25:09.245" v="195"/>
          <ac:spMkLst>
            <pc:docMk/>
            <pc:sldMk cId="4226011580" sldId="256"/>
            <ac:spMk id="3" creationId="{DE81DF1D-9290-450D-8E4D-8B5B84137AFD}"/>
          </ac:spMkLst>
        </pc:spChg>
        <pc:spChg chg="add del">
          <ac:chgData name="Gastbenutzer" userId="" providerId="Windows Live" clId="Web-{AADDC944-D684-4113-A6CE-ECBBBF9022C3}" dt="2020-12-07T16:25:09.245" v="195"/>
          <ac:spMkLst>
            <pc:docMk/>
            <pc:sldMk cId="4226011580" sldId="256"/>
            <ac:spMk id="9" creationId="{87CC2527-562A-4F69-B487-4371E5B243E7}"/>
          </ac:spMkLst>
        </pc:spChg>
        <pc:spChg chg="add del">
          <ac:chgData name="Gastbenutzer" userId="" providerId="Windows Live" clId="Web-{AADDC944-D684-4113-A6CE-ECBBBF9022C3}" dt="2020-12-07T16:25:09.245" v="194"/>
          <ac:spMkLst>
            <pc:docMk/>
            <pc:sldMk cId="4226011580" sldId="256"/>
            <ac:spMk id="13" creationId="{7CA0DAA6-33B8-4A25-810D-2F4D816FB40E}"/>
          </ac:spMkLst>
        </pc:spChg>
        <pc:spChg chg="add">
          <ac:chgData name="Gastbenutzer" userId="" providerId="Windows Live" clId="Web-{AADDC944-D684-4113-A6CE-ECBBBF9022C3}" dt="2020-12-07T16:25:09.245" v="195"/>
          <ac:spMkLst>
            <pc:docMk/>
            <pc:sldMk cId="4226011580" sldId="256"/>
            <ac:spMk id="14" creationId="{E49CC64F-7275-4E33-961B-0C5CDC439875}"/>
          </ac:spMkLst>
        </pc:spChg>
        <pc:spChg chg="add del">
          <ac:chgData name="Gastbenutzer" userId="" providerId="Windows Live" clId="Web-{AADDC944-D684-4113-A6CE-ECBBBF9022C3}" dt="2020-12-07T16:25:02.886" v="192"/>
          <ac:spMkLst>
            <pc:docMk/>
            <pc:sldMk cId="4226011580" sldId="256"/>
            <ac:spMk id="16" creationId="{E49CC64F-7275-4E33-961B-0C5CDC439875}"/>
          </ac:spMkLst>
        </pc:spChg>
        <pc:picChg chg="add del">
          <ac:chgData name="Gastbenutzer" userId="" providerId="Windows Live" clId="Web-{AADDC944-D684-4113-A6CE-ECBBBF9022C3}" dt="2020-12-07T14:53:29.258" v="143"/>
          <ac:picMkLst>
            <pc:docMk/>
            <pc:sldMk cId="4226011580" sldId="256"/>
            <ac:picMk id="4" creationId="{2F4F2581-9A8D-45C3-9791-78B39B7B7F13}"/>
          </ac:picMkLst>
        </pc:picChg>
        <pc:picChg chg="mod ord">
          <ac:chgData name="Gastbenutzer" userId="" providerId="Windows Live" clId="Web-{AADDC944-D684-4113-A6CE-ECBBBF9022C3}" dt="2020-12-07T16:25:09.245" v="195"/>
          <ac:picMkLst>
            <pc:docMk/>
            <pc:sldMk cId="4226011580" sldId="256"/>
            <ac:picMk id="5" creationId="{8965E94D-27F8-4706-82C9-6CD8BA1058D8}"/>
          </ac:picMkLst>
        </pc:picChg>
        <pc:cxnChg chg="add del">
          <ac:chgData name="Gastbenutzer" userId="" providerId="Windows Live" clId="Web-{AADDC944-D684-4113-A6CE-ECBBBF9022C3}" dt="2020-12-07T16:25:09.245" v="195"/>
          <ac:cxnSpMkLst>
            <pc:docMk/>
            <pc:sldMk cId="4226011580" sldId="256"/>
            <ac:cxnSpMk id="11" creationId="{BCDAEC91-5BCE-4B55-9CC0-43EF94CB734B}"/>
          </ac:cxnSpMkLst>
        </pc:cxnChg>
      </pc:sldChg>
      <pc:sldChg chg="delSp modSp">
        <pc:chgData name="Gastbenutzer" userId="" providerId="Windows Live" clId="Web-{AADDC944-D684-4113-A6CE-ECBBBF9022C3}" dt="2020-12-07T17:01:36.893" v="443"/>
        <pc:sldMkLst>
          <pc:docMk/>
          <pc:sldMk cId="3520176616" sldId="260"/>
        </pc:sldMkLst>
        <pc:spChg chg="del mod">
          <ac:chgData name="Gastbenutzer" userId="" providerId="Windows Live" clId="Web-{AADDC944-D684-4113-A6CE-ECBBBF9022C3}" dt="2020-12-07T17:01:36.893" v="443"/>
          <ac:spMkLst>
            <pc:docMk/>
            <pc:sldMk cId="3520176616" sldId="260"/>
            <ac:spMk id="3" creationId="{0C6F3B5A-ED62-4FC1-A6FC-BCAE9D47653A}"/>
          </ac:spMkLst>
        </pc:spChg>
      </pc:sldChg>
      <pc:sldChg chg="modSp">
        <pc:chgData name="Gastbenutzer" userId="" providerId="Windows Live" clId="Web-{AADDC944-D684-4113-A6CE-ECBBBF9022C3}" dt="2020-12-07T14:37:14.271" v="4" actId="20577"/>
        <pc:sldMkLst>
          <pc:docMk/>
          <pc:sldMk cId="2692701184" sldId="262"/>
        </pc:sldMkLst>
        <pc:spChg chg="mod">
          <ac:chgData name="Gastbenutzer" userId="" providerId="Windows Live" clId="Web-{AADDC944-D684-4113-A6CE-ECBBBF9022C3}" dt="2020-12-07T14:37:14.271" v="4" actId="20577"/>
          <ac:spMkLst>
            <pc:docMk/>
            <pc:sldMk cId="2692701184" sldId="262"/>
            <ac:spMk id="3" creationId="{0C6F3B5A-ED62-4FC1-A6FC-BCAE9D47653A}"/>
          </ac:spMkLst>
        </pc:spChg>
      </pc:sldChg>
      <pc:sldChg chg="addSp modSp del">
        <pc:chgData name="Gastbenutzer" userId="" providerId="Windows Live" clId="Web-{AADDC944-D684-4113-A6CE-ECBBBF9022C3}" dt="2020-12-07T16:32:02.997" v="197"/>
        <pc:sldMkLst>
          <pc:docMk/>
          <pc:sldMk cId="3786797895" sldId="264"/>
        </pc:sldMkLst>
        <pc:spChg chg="mod">
          <ac:chgData name="Gastbenutzer" userId="" providerId="Windows Live" clId="Web-{AADDC944-D684-4113-A6CE-ECBBBF9022C3}" dt="2020-12-07T15:50:52.551" v="182" actId="1076"/>
          <ac:spMkLst>
            <pc:docMk/>
            <pc:sldMk cId="3786797895" sldId="264"/>
            <ac:spMk id="5" creationId="{CAD59383-E745-43FC-9F62-7C5A81A9C2DC}"/>
          </ac:spMkLst>
        </pc:spChg>
        <pc:picChg chg="add mod">
          <ac:chgData name="Gastbenutzer" userId="" providerId="Windows Live" clId="Web-{AADDC944-D684-4113-A6CE-ECBBBF9022C3}" dt="2020-12-07T14:54:11.961" v="150" actId="1076"/>
          <ac:picMkLst>
            <pc:docMk/>
            <pc:sldMk cId="3786797895" sldId="264"/>
            <ac:picMk id="2" creationId="{E1BD8F47-3C10-4EED-9568-F9956EA75E8C}"/>
          </ac:picMkLst>
        </pc:picChg>
      </pc:sldChg>
      <pc:sldChg chg="addSp delSp modSp mod setBg">
        <pc:chgData name="Gastbenutzer" userId="" providerId="Windows Live" clId="Web-{AADDC944-D684-4113-A6CE-ECBBBF9022C3}" dt="2020-12-07T16:18:44.822" v="190" actId="1076"/>
        <pc:sldMkLst>
          <pc:docMk/>
          <pc:sldMk cId="1471177286" sldId="267"/>
        </pc:sldMkLst>
        <pc:spChg chg="mod">
          <ac:chgData name="Gastbenutzer" userId="" providerId="Windows Live" clId="Web-{AADDC944-D684-4113-A6CE-ECBBBF9022C3}" dt="2020-12-07T16:18:29.729" v="185"/>
          <ac:spMkLst>
            <pc:docMk/>
            <pc:sldMk cId="1471177286" sldId="267"/>
            <ac:spMk id="2" creationId="{FA8F1543-78C8-42B5-AFAF-439AAE980032}"/>
          </ac:spMkLst>
        </pc:spChg>
        <pc:spChg chg="add del mod">
          <ac:chgData name="Gastbenutzer" userId="" providerId="Windows Live" clId="Web-{AADDC944-D684-4113-A6CE-ECBBBF9022C3}" dt="2020-12-07T16:17:59.150" v="184"/>
          <ac:spMkLst>
            <pc:docMk/>
            <pc:sldMk cId="1471177286" sldId="267"/>
            <ac:spMk id="5" creationId="{78243303-680F-42AF-A8EA-E5BB46AB097B}"/>
          </ac:spMkLst>
        </pc:spChg>
        <pc:spChg chg="del">
          <ac:chgData name="Gastbenutzer" userId="" providerId="Windows Live" clId="Web-{AADDC944-D684-4113-A6CE-ECBBBF9022C3}" dt="2020-12-07T16:18:29.729" v="185"/>
          <ac:spMkLst>
            <pc:docMk/>
            <pc:sldMk cId="1471177286" sldId="267"/>
            <ac:spMk id="8" creationId="{4351DFE5-F63D-4BE0-BDA9-E3EB88F01AA5}"/>
          </ac:spMkLst>
        </pc:spChg>
        <pc:spChg chg="add">
          <ac:chgData name="Gastbenutzer" userId="" providerId="Windows Live" clId="Web-{AADDC944-D684-4113-A6CE-ECBBBF9022C3}" dt="2020-12-07T16:18:29.729" v="185"/>
          <ac:spMkLst>
            <pc:docMk/>
            <pc:sldMk cId="1471177286" sldId="267"/>
            <ac:spMk id="15" creationId="{16C5FA50-8D52-4617-AF91-5C7B1C8352F1}"/>
          </ac:spMkLst>
        </pc:spChg>
        <pc:spChg chg="add">
          <ac:chgData name="Gastbenutzer" userId="" providerId="Windows Live" clId="Web-{AADDC944-D684-4113-A6CE-ECBBBF9022C3}" dt="2020-12-07T16:18:29.729" v="185"/>
          <ac:spMkLst>
            <pc:docMk/>
            <pc:sldMk cId="1471177286" sldId="267"/>
            <ac:spMk id="17" creationId="{E223798C-12AD-4B0C-A50C-D676347D67CF}"/>
          </ac:spMkLst>
        </pc:spChg>
        <pc:picChg chg="del">
          <ac:chgData name="Gastbenutzer" userId="" providerId="Windows Live" clId="Web-{AADDC944-D684-4113-A6CE-ECBBBF9022C3}" dt="2020-12-07T16:17:58.001" v="183"/>
          <ac:picMkLst>
            <pc:docMk/>
            <pc:sldMk cId="1471177286" sldId="267"/>
            <ac:picMk id="4" creationId="{BB844F1C-CCBF-4725-838D-6915FF541E74}"/>
          </ac:picMkLst>
        </pc:picChg>
        <pc:picChg chg="add mod ord">
          <ac:chgData name="Gastbenutzer" userId="" providerId="Windows Live" clId="Web-{AADDC944-D684-4113-A6CE-ECBBBF9022C3}" dt="2020-12-07T16:18:44.822" v="190" actId="1076"/>
          <ac:picMkLst>
            <pc:docMk/>
            <pc:sldMk cId="1471177286" sldId="267"/>
            <ac:picMk id="6" creationId="{22800E4E-3C18-426A-AEBD-045647300F1C}"/>
          </ac:picMkLst>
        </pc:picChg>
        <pc:picChg chg="del">
          <ac:chgData name="Gastbenutzer" userId="" providerId="Windows Live" clId="Web-{AADDC944-D684-4113-A6CE-ECBBBF9022C3}" dt="2020-12-07T16:18:29.729" v="185"/>
          <ac:picMkLst>
            <pc:docMk/>
            <pc:sldMk cId="1471177286" sldId="267"/>
            <ac:picMk id="10" creationId="{3AA16612-ACD2-4A16-8F2B-4514FD6BF28F}"/>
          </ac:picMkLst>
        </pc:picChg>
      </pc:sldChg>
      <pc:sldChg chg="addSp delSp modSp add del mod ord replId setBg setClrOvrMap">
        <pc:chgData name="Gastbenutzer" userId="" providerId="Windows Live" clId="Web-{AADDC944-D684-4113-A6CE-ECBBBF9022C3}" dt="2020-12-07T16:31:34.169" v="196"/>
        <pc:sldMkLst>
          <pc:docMk/>
          <pc:sldMk cId="515482633" sldId="270"/>
        </pc:sldMkLst>
        <pc:spChg chg="mod ord">
          <ac:chgData name="Gastbenutzer" userId="" providerId="Windows Live" clId="Web-{AADDC944-D684-4113-A6CE-ECBBBF9022C3}" dt="2020-12-07T15:00:18.291" v="181"/>
          <ac:spMkLst>
            <pc:docMk/>
            <pc:sldMk cId="515482633" sldId="270"/>
            <ac:spMk id="2" creationId="{FA8F1543-78C8-42B5-AFAF-439AAE980032}"/>
          </ac:spMkLst>
        </pc:spChg>
        <pc:spChg chg="add del mod">
          <ac:chgData name="Gastbenutzer" userId="" providerId="Windows Live" clId="Web-{AADDC944-D684-4113-A6CE-ECBBBF9022C3}" dt="2020-12-07T14:44:01.835" v="42"/>
          <ac:spMkLst>
            <pc:docMk/>
            <pc:sldMk cId="515482633" sldId="270"/>
            <ac:spMk id="5" creationId="{14C0010E-439B-4C1C-B285-14F73B82791B}"/>
          </ac:spMkLst>
        </pc:spChg>
        <pc:spChg chg="add del">
          <ac:chgData name="Gastbenutzer" userId="" providerId="Windows Live" clId="Web-{AADDC944-D684-4113-A6CE-ECBBBF9022C3}" dt="2020-12-07T15:00:18.291" v="181"/>
          <ac:spMkLst>
            <pc:docMk/>
            <pc:sldMk cId="515482633" sldId="270"/>
            <ac:spMk id="8" creationId="{4351DFE5-F63D-4BE0-BDA9-E3EB88F01AA5}"/>
          </ac:spMkLst>
        </pc:spChg>
        <pc:spChg chg="add del">
          <ac:chgData name="Gastbenutzer" userId="" providerId="Windows Live" clId="Web-{AADDC944-D684-4113-A6CE-ECBBBF9022C3}" dt="2020-12-07T14:50:00.945" v="57"/>
          <ac:spMkLst>
            <pc:docMk/>
            <pc:sldMk cId="515482633" sldId="270"/>
            <ac:spMk id="16" creationId="{605D77EC-B84E-48F8-9EC4-93E851C0FA25}"/>
          </ac:spMkLst>
        </pc:spChg>
        <pc:spChg chg="add del">
          <ac:chgData name="Gastbenutzer" userId="" providerId="Windows Live" clId="Web-{AADDC944-D684-4113-A6CE-ECBBBF9022C3}" dt="2020-12-07T14:50:02.929" v="59"/>
          <ac:spMkLst>
            <pc:docMk/>
            <pc:sldMk cId="515482633" sldId="270"/>
            <ac:spMk id="17" creationId="{DE09615D-24FD-4086-87D4-3BC6FF4383AD}"/>
          </ac:spMkLst>
        </pc:spChg>
        <pc:spChg chg="add del">
          <ac:chgData name="Gastbenutzer" userId="" providerId="Windows Live" clId="Web-{AADDC944-D684-4113-A6CE-ECBBBF9022C3}" dt="2020-12-07T14:49:57.711" v="55"/>
          <ac:spMkLst>
            <pc:docMk/>
            <pc:sldMk cId="515482633" sldId="270"/>
            <ac:spMk id="18" creationId="{A68FADF8-AD6C-4469-AA07-B88C72B80FC4}"/>
          </ac:spMkLst>
        </pc:spChg>
        <pc:spChg chg="add del">
          <ac:chgData name="Gastbenutzer" userId="" providerId="Windows Live" clId="Web-{AADDC944-D684-4113-A6CE-ECBBBF9022C3}" dt="2020-12-07T14:50:00.945" v="57"/>
          <ac:spMkLst>
            <pc:docMk/>
            <pc:sldMk cId="515482633" sldId="270"/>
            <ac:spMk id="19" creationId="{F7EDEA10-087E-4352-A848-7D9888DC6745}"/>
          </ac:spMkLst>
        </pc:spChg>
        <pc:spChg chg="add del">
          <ac:chgData name="Gastbenutzer" userId="" providerId="Windows Live" clId="Web-{AADDC944-D684-4113-A6CE-ECBBBF9022C3}" dt="2020-12-07T14:49:57.711" v="55"/>
          <ac:spMkLst>
            <pc:docMk/>
            <pc:sldMk cId="515482633" sldId="270"/>
            <ac:spMk id="21" creationId="{DE09615D-24FD-4086-87D4-3BC6FF4383AD}"/>
          </ac:spMkLst>
        </pc:spChg>
        <pc:spChg chg="add del">
          <ac:chgData name="Gastbenutzer" userId="" providerId="Windows Live" clId="Web-{AADDC944-D684-4113-A6CE-ECBBBF9022C3}" dt="2020-12-07T14:50:02.929" v="59"/>
          <ac:spMkLst>
            <pc:docMk/>
            <pc:sldMk cId="515482633" sldId="270"/>
            <ac:spMk id="22" creationId="{68C00EAE-4816-44D0-8DA9-3F070179BAB0}"/>
          </ac:spMkLst>
        </pc:spChg>
        <pc:spChg chg="add del">
          <ac:chgData name="Gastbenutzer" userId="" providerId="Windows Live" clId="Web-{AADDC944-D684-4113-A6CE-ECBBBF9022C3}" dt="2020-12-07T14:50:02.929" v="59"/>
          <ac:spMkLst>
            <pc:docMk/>
            <pc:sldMk cId="515482633" sldId="270"/>
            <ac:spMk id="24" creationId="{D5391212-5277-4C05-9E96-E724C9611343}"/>
          </ac:spMkLst>
        </pc:spChg>
        <pc:spChg chg="add del">
          <ac:chgData name="Gastbenutzer" userId="" providerId="Windows Live" clId="Web-{AADDC944-D684-4113-A6CE-ECBBBF9022C3}" dt="2020-12-07T14:49:57.711" v="55"/>
          <ac:spMkLst>
            <pc:docMk/>
            <pc:sldMk cId="515482633" sldId="270"/>
            <ac:spMk id="25" creationId="{68C00EAE-4816-44D0-8DA9-3F070179BAB0}"/>
          </ac:spMkLst>
        </pc:spChg>
        <pc:spChg chg="add del">
          <ac:chgData name="Gastbenutzer" userId="" providerId="Windows Live" clId="Web-{AADDC944-D684-4113-A6CE-ECBBBF9022C3}" dt="2020-12-07T14:50:02.929" v="59"/>
          <ac:spMkLst>
            <pc:docMk/>
            <pc:sldMk cId="515482633" sldId="270"/>
            <ac:spMk id="26" creationId="{0B331F10-0144-4133-AB48-EDEFB354650F}"/>
          </ac:spMkLst>
        </pc:spChg>
        <pc:spChg chg="add del">
          <ac:chgData name="Gastbenutzer" userId="" providerId="Windows Live" clId="Web-{AADDC944-D684-4113-A6CE-ECBBBF9022C3}" dt="2020-12-07T14:49:57.711" v="55"/>
          <ac:spMkLst>
            <pc:docMk/>
            <pc:sldMk cId="515482633" sldId="270"/>
            <ac:spMk id="27" creationId="{D5391212-5277-4C05-9E96-E724C9611343}"/>
          </ac:spMkLst>
        </pc:spChg>
        <pc:spChg chg="add del">
          <ac:chgData name="Gastbenutzer" userId="" providerId="Windows Live" clId="Web-{AADDC944-D684-4113-A6CE-ECBBBF9022C3}" dt="2020-12-07T14:50:02.929" v="59"/>
          <ac:spMkLst>
            <pc:docMk/>
            <pc:sldMk cId="515482633" sldId="270"/>
            <ac:spMk id="28" creationId="{A68FADF8-AD6C-4469-AA07-B88C72B80FC4}"/>
          </ac:spMkLst>
        </pc:spChg>
        <pc:spChg chg="add del">
          <ac:chgData name="Gastbenutzer" userId="" providerId="Windows Live" clId="Web-{AADDC944-D684-4113-A6CE-ECBBBF9022C3}" dt="2020-12-07T14:49:57.711" v="55"/>
          <ac:spMkLst>
            <pc:docMk/>
            <pc:sldMk cId="515482633" sldId="270"/>
            <ac:spMk id="29" creationId="{0B331F10-0144-4133-AB48-EDEFB354650F}"/>
          </ac:spMkLst>
        </pc:spChg>
        <pc:spChg chg="add del">
          <ac:chgData name="Gastbenutzer" userId="" providerId="Windows Live" clId="Web-{AADDC944-D684-4113-A6CE-ECBBBF9022C3}" dt="2020-12-07T14:50:05.773" v="61"/>
          <ac:spMkLst>
            <pc:docMk/>
            <pc:sldMk cId="515482633" sldId="270"/>
            <ac:spMk id="30" creationId="{F7EDEA10-087E-4352-A848-7D9888DC6745}"/>
          </ac:spMkLst>
        </pc:spChg>
        <pc:spChg chg="add del">
          <ac:chgData name="Gastbenutzer" userId="" providerId="Windows Live" clId="Web-{AADDC944-D684-4113-A6CE-ECBBBF9022C3}" dt="2020-12-07T14:50:05.773" v="61"/>
          <ac:spMkLst>
            <pc:docMk/>
            <pc:sldMk cId="515482633" sldId="270"/>
            <ac:spMk id="31" creationId="{605D77EC-B84E-48F8-9EC4-93E851C0FA25}"/>
          </ac:spMkLst>
        </pc:spChg>
        <pc:spChg chg="add del">
          <ac:chgData name="Gastbenutzer" userId="" providerId="Windows Live" clId="Web-{AADDC944-D684-4113-A6CE-ECBBBF9022C3}" dt="2020-12-07T14:50:10.961" v="63"/>
          <ac:spMkLst>
            <pc:docMk/>
            <pc:sldMk cId="515482633" sldId="270"/>
            <ac:spMk id="32" creationId="{2B566528-1B12-4246-9431-5C2D7D081168}"/>
          </ac:spMkLst>
        </pc:spChg>
        <pc:spChg chg="add del">
          <ac:chgData name="Gastbenutzer" userId="" providerId="Windows Live" clId="Web-{AADDC944-D684-4113-A6CE-ECBBBF9022C3}" dt="2020-12-07T14:50:10.961" v="63"/>
          <ac:spMkLst>
            <pc:docMk/>
            <pc:sldMk cId="515482633" sldId="270"/>
            <ac:spMk id="33" creationId="{F61323F6-0814-49E6-A486-EA50DF7D06BB}"/>
          </ac:spMkLst>
        </pc:spChg>
        <pc:spChg chg="add del">
          <ac:chgData name="Gastbenutzer" userId="" providerId="Windows Live" clId="Web-{AADDC944-D684-4113-A6CE-ECBBBF9022C3}" dt="2020-12-07T14:50:59.680" v="65"/>
          <ac:spMkLst>
            <pc:docMk/>
            <pc:sldMk cId="515482633" sldId="270"/>
            <ac:spMk id="35" creationId="{A254D376-7060-4491-9779-FC35E62F3F6F}"/>
          </ac:spMkLst>
        </pc:spChg>
        <pc:spChg chg="add del">
          <ac:chgData name="Gastbenutzer" userId="" providerId="Windows Live" clId="Web-{AADDC944-D684-4113-A6CE-ECBBBF9022C3}" dt="2020-12-07T14:50:10.961" v="63"/>
          <ac:spMkLst>
            <pc:docMk/>
            <pc:sldMk cId="515482633" sldId="270"/>
            <ac:spMk id="37" creationId="{D3F51FEB-38FB-4F6C-9F7B-2F2AFAB65463}"/>
          </ac:spMkLst>
        </pc:spChg>
        <pc:spChg chg="add del">
          <ac:chgData name="Gastbenutzer" userId="" providerId="Windows Live" clId="Web-{AADDC944-D684-4113-A6CE-ECBBBF9022C3}" dt="2020-12-07T14:50:10.961" v="63"/>
          <ac:spMkLst>
            <pc:docMk/>
            <pc:sldMk cId="515482633" sldId="270"/>
            <ac:spMk id="38" creationId="{1E547BA6-BAE0-43BB-A7CA-60F69CE252F0}"/>
          </ac:spMkLst>
        </pc:spChg>
        <pc:spChg chg="add del">
          <ac:chgData name="Gastbenutzer" userId="" providerId="Windows Live" clId="Web-{AADDC944-D684-4113-A6CE-ECBBBF9022C3}" dt="2020-12-07T14:59:27.822" v="164"/>
          <ac:spMkLst>
            <pc:docMk/>
            <pc:sldMk cId="515482633" sldId="270"/>
            <ac:spMk id="43" creationId="{D6CF29CD-38B8-4924-BA11-6D60517487EF}"/>
          </ac:spMkLst>
        </pc:spChg>
        <pc:spChg chg="add del">
          <ac:chgData name="Gastbenutzer" userId="" providerId="Windows Live" clId="Web-{AADDC944-D684-4113-A6CE-ECBBBF9022C3}" dt="2020-12-07T14:59:32.510" v="166"/>
          <ac:spMkLst>
            <pc:docMk/>
            <pc:sldMk cId="515482633" sldId="270"/>
            <ac:spMk id="45" creationId="{987F9B89-BB0B-4FDE-BF27-E8357EDAD037}"/>
          </ac:spMkLst>
        </pc:spChg>
        <pc:spChg chg="add del">
          <ac:chgData name="Gastbenutzer" userId="" providerId="Windows Live" clId="Web-{AADDC944-D684-4113-A6CE-ECBBBF9022C3}" dt="2020-12-07T14:59:20.041" v="162"/>
          <ac:spMkLst>
            <pc:docMk/>
            <pc:sldMk cId="515482633" sldId="270"/>
            <ac:spMk id="46" creationId="{B497CCB5-5FC2-473C-AFCC-2430CEF1DF71}"/>
          </ac:spMkLst>
        </pc:spChg>
        <pc:spChg chg="add del">
          <ac:chgData name="Gastbenutzer" userId="" providerId="Windows Live" clId="Web-{AADDC944-D684-4113-A6CE-ECBBBF9022C3}" dt="2020-12-07T14:59:32.510" v="166"/>
          <ac:spMkLst>
            <pc:docMk/>
            <pc:sldMk cId="515482633" sldId="270"/>
            <ac:spMk id="47" creationId="{974AA512-0626-46EA-9229-571D9AF08334}"/>
          </ac:spMkLst>
        </pc:spChg>
        <pc:spChg chg="add del">
          <ac:chgData name="Gastbenutzer" userId="" providerId="Windows Live" clId="Web-{AADDC944-D684-4113-A6CE-ECBBBF9022C3}" dt="2020-12-07T14:59:20.041" v="162"/>
          <ac:spMkLst>
            <pc:docMk/>
            <pc:sldMk cId="515482633" sldId="270"/>
            <ac:spMk id="48" creationId="{599C8C75-BFDF-44E7-A028-EEB5EDD58817}"/>
          </ac:spMkLst>
        </pc:spChg>
        <pc:spChg chg="add del">
          <ac:chgData name="Gastbenutzer" userId="" providerId="Windows Live" clId="Web-{AADDC944-D684-4113-A6CE-ECBBBF9022C3}" dt="2020-12-07T14:59:32.510" v="166"/>
          <ac:spMkLst>
            <pc:docMk/>
            <pc:sldMk cId="515482633" sldId="270"/>
            <ac:spMk id="49" creationId="{F0CC1FDC-60B1-49C3-861C-17B43B8F4546}"/>
          </ac:spMkLst>
        </pc:spChg>
        <pc:spChg chg="add del">
          <ac:chgData name="Gastbenutzer" userId="" providerId="Windows Live" clId="Web-{AADDC944-D684-4113-A6CE-ECBBBF9022C3}" dt="2020-12-07T14:59:36.494" v="168"/>
          <ac:spMkLst>
            <pc:docMk/>
            <pc:sldMk cId="515482633" sldId="270"/>
            <ac:spMk id="53" creationId="{4351DFE5-F63D-4BE0-BDA9-E3EB88F01AA5}"/>
          </ac:spMkLst>
        </pc:spChg>
        <pc:spChg chg="add del">
          <ac:chgData name="Gastbenutzer" userId="" providerId="Windows Live" clId="Web-{AADDC944-D684-4113-A6CE-ECBBBF9022C3}" dt="2020-12-07T14:59:45.791" v="170"/>
          <ac:spMkLst>
            <pc:docMk/>
            <pc:sldMk cId="515482633" sldId="270"/>
            <ac:spMk id="55" creationId="{A3C210E6-A35A-4F68-8D60-801A019C75B8}"/>
          </ac:spMkLst>
        </pc:spChg>
        <pc:spChg chg="add del">
          <ac:chgData name="Gastbenutzer" userId="" providerId="Windows Live" clId="Web-{AADDC944-D684-4113-A6CE-ECBBBF9022C3}" dt="2020-12-07T14:59:45.791" v="170"/>
          <ac:spMkLst>
            <pc:docMk/>
            <pc:sldMk cId="515482633" sldId="270"/>
            <ac:spMk id="56" creationId="{2409529B-9B56-4F10-BE4D-F934DB89E57E}"/>
          </ac:spMkLst>
        </pc:spChg>
        <pc:spChg chg="add del">
          <ac:chgData name="Gastbenutzer" userId="" providerId="Windows Live" clId="Web-{AADDC944-D684-4113-A6CE-ECBBBF9022C3}" dt="2020-12-07T14:59:45.791" v="170"/>
          <ac:spMkLst>
            <pc:docMk/>
            <pc:sldMk cId="515482633" sldId="270"/>
            <ac:spMk id="57" creationId="{AC0D06B0-F19C-459E-B221-A34B506FB5E3}"/>
          </ac:spMkLst>
        </pc:spChg>
        <pc:spChg chg="add del">
          <ac:chgData name="Gastbenutzer" userId="" providerId="Windows Live" clId="Web-{AADDC944-D684-4113-A6CE-ECBBBF9022C3}" dt="2020-12-07T14:59:45.791" v="170"/>
          <ac:spMkLst>
            <pc:docMk/>
            <pc:sldMk cId="515482633" sldId="270"/>
            <ac:spMk id="58" creationId="{345B26DA-1C6B-4C66-81C9-9C1877FC2DB1}"/>
          </ac:spMkLst>
        </pc:spChg>
        <pc:spChg chg="add del">
          <ac:chgData name="Gastbenutzer" userId="" providerId="Windows Live" clId="Web-{AADDC944-D684-4113-A6CE-ECBBBF9022C3}" dt="2020-12-07T14:59:45.791" v="170"/>
          <ac:spMkLst>
            <pc:docMk/>
            <pc:sldMk cId="515482633" sldId="270"/>
            <ac:spMk id="59" creationId="{98DE6C44-43F8-4DE4-AB81-66853FFEA09A}"/>
          </ac:spMkLst>
        </pc:spChg>
        <pc:spChg chg="add del">
          <ac:chgData name="Gastbenutzer" userId="" providerId="Windows Live" clId="Web-{AADDC944-D684-4113-A6CE-ECBBBF9022C3}" dt="2020-12-07T14:59:45.791" v="170"/>
          <ac:spMkLst>
            <pc:docMk/>
            <pc:sldMk cId="515482633" sldId="270"/>
            <ac:spMk id="60" creationId="{64D58041-F2CC-448F-A224-7A9D30DE0B10}"/>
          </ac:spMkLst>
        </pc:spChg>
        <pc:spChg chg="add del">
          <ac:chgData name="Gastbenutzer" userId="" providerId="Windows Live" clId="Web-{AADDC944-D684-4113-A6CE-ECBBBF9022C3}" dt="2020-12-07T14:59:48.556" v="172"/>
          <ac:spMkLst>
            <pc:docMk/>
            <pc:sldMk cId="515482633" sldId="270"/>
            <ac:spMk id="61" creationId="{1B6B6CF9-E2DF-4AF0-A030-ED363AD59C58}"/>
          </ac:spMkLst>
        </pc:spChg>
        <pc:spChg chg="add del">
          <ac:chgData name="Gastbenutzer" userId="" providerId="Windows Live" clId="Web-{AADDC944-D684-4113-A6CE-ECBBBF9022C3}" dt="2020-12-07T14:59:48.556" v="172"/>
          <ac:spMkLst>
            <pc:docMk/>
            <pc:sldMk cId="515482633" sldId="270"/>
            <ac:spMk id="62" creationId="{C99A8FB7-A79B-4BC9-9D56-B79587F6AA3E}"/>
          </ac:spMkLst>
        </pc:spChg>
        <pc:spChg chg="add del">
          <ac:chgData name="Gastbenutzer" userId="" providerId="Windows Live" clId="Web-{AADDC944-D684-4113-A6CE-ECBBBF9022C3}" dt="2020-12-07T14:59:48.556" v="172"/>
          <ac:spMkLst>
            <pc:docMk/>
            <pc:sldMk cId="515482633" sldId="270"/>
            <ac:spMk id="63" creationId="{B23893E2-3349-46D7-A7AA-B9E447957FB1}"/>
          </ac:spMkLst>
        </pc:spChg>
        <pc:spChg chg="add del">
          <ac:chgData name="Gastbenutzer" userId="" providerId="Windows Live" clId="Web-{AADDC944-D684-4113-A6CE-ECBBBF9022C3}" dt="2020-12-07T14:59:48.556" v="172"/>
          <ac:spMkLst>
            <pc:docMk/>
            <pc:sldMk cId="515482633" sldId="270"/>
            <ac:spMk id="64" creationId="{4BFC77B5-F38E-4A7D-80BD-C3A10B717767}"/>
          </ac:spMkLst>
        </pc:spChg>
        <pc:spChg chg="add del">
          <ac:chgData name="Gastbenutzer" userId="" providerId="Windows Live" clId="Web-{AADDC944-D684-4113-A6CE-ECBBBF9022C3}" dt="2020-12-07T14:59:53.447" v="174"/>
          <ac:spMkLst>
            <pc:docMk/>
            <pc:sldMk cId="515482633" sldId="270"/>
            <ac:spMk id="65" creationId="{0ED52484-C939-4951-85D6-79046BBC644D}"/>
          </ac:spMkLst>
        </pc:spChg>
        <pc:spChg chg="add del">
          <ac:chgData name="Gastbenutzer" userId="" providerId="Windows Live" clId="Web-{AADDC944-D684-4113-A6CE-ECBBBF9022C3}" dt="2020-12-07T14:59:53.447" v="174"/>
          <ac:spMkLst>
            <pc:docMk/>
            <pc:sldMk cId="515482633" sldId="270"/>
            <ac:spMk id="66" creationId="{123AC743-1CAC-4594-8F81-8E5C1E45BA7B}"/>
          </ac:spMkLst>
        </pc:spChg>
        <pc:spChg chg="add del">
          <ac:chgData name="Gastbenutzer" userId="" providerId="Windows Live" clId="Web-{AADDC944-D684-4113-A6CE-ECBBBF9022C3}" dt="2020-12-07T14:59:53.447" v="174"/>
          <ac:spMkLst>
            <pc:docMk/>
            <pc:sldMk cId="515482633" sldId="270"/>
            <ac:spMk id="67" creationId="{3DF8EA8C-4EAB-49EE-BBAB-78BE910D2232}"/>
          </ac:spMkLst>
        </pc:spChg>
        <pc:spChg chg="add del">
          <ac:chgData name="Gastbenutzer" userId="" providerId="Windows Live" clId="Web-{AADDC944-D684-4113-A6CE-ECBBBF9022C3}" dt="2020-12-07T14:59:53.447" v="174"/>
          <ac:spMkLst>
            <pc:docMk/>
            <pc:sldMk cId="515482633" sldId="270"/>
            <ac:spMk id="68" creationId="{9973AF05-1CBD-4B57-BB0F-EAEF9F8FB679}"/>
          </ac:spMkLst>
        </pc:spChg>
        <pc:spChg chg="add del">
          <ac:chgData name="Gastbenutzer" userId="" providerId="Windows Live" clId="Web-{AADDC944-D684-4113-A6CE-ECBBBF9022C3}" dt="2020-12-07T14:59:53.447" v="174"/>
          <ac:spMkLst>
            <pc:docMk/>
            <pc:sldMk cId="515482633" sldId="270"/>
            <ac:spMk id="69" creationId="{091963A1-0DA1-461D-A01F-6A0D6779C230}"/>
          </ac:spMkLst>
        </pc:spChg>
        <pc:spChg chg="add del">
          <ac:chgData name="Gastbenutzer" userId="" providerId="Windows Live" clId="Web-{AADDC944-D684-4113-A6CE-ECBBBF9022C3}" dt="2020-12-07T14:59:58.650" v="176"/>
          <ac:spMkLst>
            <pc:docMk/>
            <pc:sldMk cId="515482633" sldId="270"/>
            <ac:spMk id="70" creationId="{1B6B6CF9-E2DF-4AF0-A030-ED363AD59C58}"/>
          </ac:spMkLst>
        </pc:spChg>
        <pc:spChg chg="add del">
          <ac:chgData name="Gastbenutzer" userId="" providerId="Windows Live" clId="Web-{AADDC944-D684-4113-A6CE-ECBBBF9022C3}" dt="2020-12-07T14:59:58.650" v="176"/>
          <ac:spMkLst>
            <pc:docMk/>
            <pc:sldMk cId="515482633" sldId="270"/>
            <ac:spMk id="71" creationId="{C99A8FB7-A79B-4BC9-9D56-B79587F6AA3E}"/>
          </ac:spMkLst>
        </pc:spChg>
        <pc:spChg chg="add del">
          <ac:chgData name="Gastbenutzer" userId="" providerId="Windows Live" clId="Web-{AADDC944-D684-4113-A6CE-ECBBBF9022C3}" dt="2020-12-07T14:59:58.650" v="176"/>
          <ac:spMkLst>
            <pc:docMk/>
            <pc:sldMk cId="515482633" sldId="270"/>
            <ac:spMk id="72" creationId="{B23893E2-3349-46D7-A7AA-B9E447957FB1}"/>
          </ac:spMkLst>
        </pc:spChg>
        <pc:spChg chg="add del">
          <ac:chgData name="Gastbenutzer" userId="" providerId="Windows Live" clId="Web-{AADDC944-D684-4113-A6CE-ECBBBF9022C3}" dt="2020-12-07T14:59:58.650" v="176"/>
          <ac:spMkLst>
            <pc:docMk/>
            <pc:sldMk cId="515482633" sldId="270"/>
            <ac:spMk id="73" creationId="{4BFC77B5-F38E-4A7D-80BD-C3A10B717767}"/>
          </ac:spMkLst>
        </pc:spChg>
        <pc:spChg chg="add del">
          <ac:chgData name="Gastbenutzer" userId="" providerId="Windows Live" clId="Web-{AADDC944-D684-4113-A6CE-ECBBBF9022C3}" dt="2020-12-07T15:00:10.119" v="178"/>
          <ac:spMkLst>
            <pc:docMk/>
            <pc:sldMk cId="515482633" sldId="270"/>
            <ac:spMk id="74" creationId="{928F64C6-FE22-4FC1-A763-DFCC514811BD}"/>
          </ac:spMkLst>
        </pc:spChg>
        <pc:spChg chg="add del">
          <ac:chgData name="Gastbenutzer" userId="" providerId="Windows Live" clId="Web-{AADDC944-D684-4113-A6CE-ECBBBF9022C3}" dt="2020-12-07T15:00:18.275" v="180"/>
          <ac:spMkLst>
            <pc:docMk/>
            <pc:sldMk cId="515482633" sldId="270"/>
            <ac:spMk id="76" creationId="{70A48D59-8581-41F7-B529-F4617FE07A9A}"/>
          </ac:spMkLst>
        </pc:spChg>
        <pc:spChg chg="add del">
          <ac:chgData name="Gastbenutzer" userId="" providerId="Windows Live" clId="Web-{AADDC944-D684-4113-A6CE-ECBBBF9022C3}" dt="2020-12-07T15:00:18.275" v="180"/>
          <ac:spMkLst>
            <pc:docMk/>
            <pc:sldMk cId="515482633" sldId="270"/>
            <ac:spMk id="77" creationId="{5772C520-A7FC-4816-B4B1-D33888BFA255}"/>
          </ac:spMkLst>
        </pc:spChg>
        <pc:spChg chg="add">
          <ac:chgData name="Gastbenutzer" userId="" providerId="Windows Live" clId="Web-{AADDC944-D684-4113-A6CE-ECBBBF9022C3}" dt="2020-12-07T15:00:18.291" v="181"/>
          <ac:spMkLst>
            <pc:docMk/>
            <pc:sldMk cId="515482633" sldId="270"/>
            <ac:spMk id="80" creationId="{928F64C6-FE22-4FC1-A763-DFCC514811BD}"/>
          </ac:spMkLst>
        </pc:spChg>
        <pc:grpChg chg="add del">
          <ac:chgData name="Gastbenutzer" userId="" providerId="Windows Live" clId="Web-{AADDC944-D684-4113-A6CE-ECBBBF9022C3}" dt="2020-12-07T14:50:10.961" v="63"/>
          <ac:grpSpMkLst>
            <pc:docMk/>
            <pc:sldMk cId="515482633" sldId="270"/>
            <ac:grpSpMk id="34" creationId="{4E1CCBAB-B73B-43B3-B640-671A62937F6B}"/>
          </ac:grpSpMkLst>
        </pc:grpChg>
        <pc:grpChg chg="add del">
          <ac:chgData name="Gastbenutzer" userId="" providerId="Windows Live" clId="Web-{AADDC944-D684-4113-A6CE-ECBBBF9022C3}" dt="2020-12-07T14:59:32.510" v="166"/>
          <ac:grpSpMkLst>
            <pc:docMk/>
            <pc:sldMk cId="515482633" sldId="270"/>
            <ac:grpSpMk id="51" creationId="{9B2319FA-B636-4971-BA3D-EA448709D9A6}"/>
          </ac:grpSpMkLst>
        </pc:grpChg>
        <pc:picChg chg="del">
          <ac:chgData name="Gastbenutzer" userId="" providerId="Windows Live" clId="Web-{AADDC944-D684-4113-A6CE-ECBBBF9022C3}" dt="2020-12-07T14:40:23.537" v="41"/>
          <ac:picMkLst>
            <pc:docMk/>
            <pc:sldMk cId="515482633" sldId="270"/>
            <ac:picMk id="4" creationId="{BB844F1C-CCBF-4725-838D-6915FF541E74}"/>
          </ac:picMkLst>
        </pc:picChg>
        <pc:picChg chg="add mod ord">
          <ac:chgData name="Gastbenutzer" userId="" providerId="Windows Live" clId="Web-{AADDC944-D684-4113-A6CE-ECBBBF9022C3}" dt="2020-12-07T15:00:18.291" v="181"/>
          <ac:picMkLst>
            <pc:docMk/>
            <pc:sldMk cId="515482633" sldId="270"/>
            <ac:picMk id="6" creationId="{6D37E51E-B467-481A-B81F-4BE8D36F11F7}"/>
          </ac:picMkLst>
        </pc:picChg>
        <pc:picChg chg="add mod ord">
          <ac:chgData name="Gastbenutzer" userId="" providerId="Windows Live" clId="Web-{AADDC944-D684-4113-A6CE-ECBBBF9022C3}" dt="2020-12-07T15:00:18.291" v="181"/>
          <ac:picMkLst>
            <pc:docMk/>
            <pc:sldMk cId="515482633" sldId="270"/>
            <ac:picMk id="7" creationId="{27329B83-CC7A-44C6-876F-6BDD6F192F83}"/>
          </ac:picMkLst>
        </pc:picChg>
        <pc:picChg chg="add del">
          <ac:chgData name="Gastbenutzer" userId="" providerId="Windows Live" clId="Web-{AADDC944-D684-4113-A6CE-ECBBBF9022C3}" dt="2020-12-07T15:00:18.291" v="181"/>
          <ac:picMkLst>
            <pc:docMk/>
            <pc:sldMk cId="515482633" sldId="270"/>
            <ac:picMk id="10" creationId="{3AA16612-ACD2-4A16-8F2B-4514FD6BF28F}"/>
          </ac:picMkLst>
        </pc:picChg>
        <pc:picChg chg="del">
          <ac:chgData name="Gastbenutzer" userId="" providerId="Windows Live" clId="Web-{AADDC944-D684-4113-A6CE-ECBBBF9022C3}" dt="2020-12-07T14:48:48.992" v="48"/>
          <ac:picMkLst>
            <pc:docMk/>
            <pc:sldMk cId="515482633" sldId="270"/>
            <ac:picMk id="11" creationId="{F4FA1B05-8F71-498D-A9FB-D30858A3ECC2}"/>
          </ac:picMkLst>
        </pc:picChg>
        <pc:picChg chg="add del mod">
          <ac:chgData name="Gastbenutzer" userId="" providerId="Windows Live" clId="Web-{AADDC944-D684-4113-A6CE-ECBBBF9022C3}" dt="2020-12-07T14:49:08.367" v="51"/>
          <ac:picMkLst>
            <pc:docMk/>
            <pc:sldMk cId="515482633" sldId="270"/>
            <ac:picMk id="12" creationId="{CAB098A1-EF5E-469A-B7E4-2B6A1EA134ED}"/>
          </ac:picMkLst>
        </pc:picChg>
        <pc:picChg chg="add mod ord">
          <ac:chgData name="Gastbenutzer" userId="" providerId="Windows Live" clId="Web-{AADDC944-D684-4113-A6CE-ECBBBF9022C3}" dt="2020-12-07T15:00:18.291" v="181"/>
          <ac:picMkLst>
            <pc:docMk/>
            <pc:sldMk cId="515482633" sldId="270"/>
            <ac:picMk id="14" creationId="{1BC12819-1E29-4AF0-8A7E-8EB1BDFDA544}"/>
          </ac:picMkLst>
        </pc:picChg>
        <pc:picChg chg="add del">
          <ac:chgData name="Gastbenutzer" userId="" providerId="Windows Live" clId="Web-{AADDC944-D684-4113-A6CE-ECBBBF9022C3}" dt="2020-12-07T14:50:02.929" v="59"/>
          <ac:picMkLst>
            <pc:docMk/>
            <pc:sldMk cId="515482633" sldId="270"/>
            <ac:picMk id="20" creationId="{2CD1987F-8813-4F4A-BE57-BB00FB4F081B}"/>
          </ac:picMkLst>
        </pc:picChg>
        <pc:picChg chg="add del">
          <ac:chgData name="Gastbenutzer" userId="" providerId="Windows Live" clId="Web-{AADDC944-D684-4113-A6CE-ECBBBF9022C3}" dt="2020-12-07T14:49:57.711" v="55"/>
          <ac:picMkLst>
            <pc:docMk/>
            <pc:sldMk cId="515482633" sldId="270"/>
            <ac:picMk id="23" creationId="{2CD1987F-8813-4F4A-BE57-BB00FB4F081B}"/>
          </ac:picMkLst>
        </pc:picChg>
        <pc:picChg chg="del mod modCrop">
          <ac:chgData name="Gastbenutzer" userId="" providerId="Windows Live" clId="Web-{AADDC944-D684-4113-A6CE-ECBBBF9022C3}" dt="2020-12-07T14:58:07.509" v="159"/>
          <ac:picMkLst>
            <pc:docMk/>
            <pc:sldMk cId="515482633" sldId="270"/>
            <ac:picMk id="39" creationId="{D6FACE3F-1232-41D8-B55B-6C473FDCC155}"/>
          </ac:picMkLst>
        </pc:picChg>
        <pc:picChg chg="mod">
          <ac:chgData name="Gastbenutzer" userId="" providerId="Windows Live" clId="Web-{AADDC944-D684-4113-A6CE-ECBBBF9022C3}" dt="2020-12-07T14:57:06.384" v="152" actId="1076"/>
          <ac:picMkLst>
            <pc:docMk/>
            <pc:sldMk cId="515482633" sldId="270"/>
            <ac:picMk id="40" creationId="{224FEF2F-4A9A-4264-BAAC-F458487FCAE2}"/>
          </ac:picMkLst>
        </pc:picChg>
        <pc:picChg chg="add mod">
          <ac:chgData name="Gastbenutzer" userId="" providerId="Windows Live" clId="Web-{AADDC944-D684-4113-A6CE-ECBBBF9022C3}" dt="2020-12-07T15:00:18.291" v="181"/>
          <ac:picMkLst>
            <pc:docMk/>
            <pc:sldMk cId="515482633" sldId="270"/>
            <ac:picMk id="41" creationId="{4F930483-8EEA-44DE-8CDF-B09FA17F7894}"/>
          </ac:picMkLst>
        </pc:picChg>
        <pc:picChg chg="add del">
          <ac:chgData name="Gastbenutzer" userId="" providerId="Windows Live" clId="Web-{AADDC944-D684-4113-A6CE-ECBBBF9022C3}" dt="2020-12-07T14:59:36.494" v="168"/>
          <ac:picMkLst>
            <pc:docMk/>
            <pc:sldMk cId="515482633" sldId="270"/>
            <ac:picMk id="54" creationId="{02DD2BC0-6F29-4B4F-8D61-2DCF6D2E8E73}"/>
          </ac:picMkLst>
        </pc:picChg>
        <pc:cxnChg chg="add del">
          <ac:chgData name="Gastbenutzer" userId="" providerId="Windows Live" clId="Web-{AADDC944-D684-4113-A6CE-ECBBBF9022C3}" dt="2020-12-07T14:59:27.822" v="164"/>
          <ac:cxnSpMkLst>
            <pc:docMk/>
            <pc:sldMk cId="515482633" sldId="270"/>
            <ac:cxnSpMk id="44" creationId="{564940E8-4031-4205-8D84-CBBB398C9148}"/>
          </ac:cxnSpMkLst>
        </pc:cxnChg>
        <pc:cxnChg chg="add del">
          <ac:chgData name="Gastbenutzer" userId="" providerId="Windows Live" clId="Web-{AADDC944-D684-4113-A6CE-ECBBBF9022C3}" dt="2020-12-07T14:59:27.822" v="164"/>
          <ac:cxnSpMkLst>
            <pc:docMk/>
            <pc:sldMk cId="515482633" sldId="270"/>
            <ac:cxnSpMk id="50" creationId="{BC68721A-3920-404F-817F-D207616A4979}"/>
          </ac:cxnSpMkLst>
        </pc:cxnChg>
        <pc:cxnChg chg="add del">
          <ac:chgData name="Gastbenutzer" userId="" providerId="Windows Live" clId="Web-{AADDC944-D684-4113-A6CE-ECBBBF9022C3}" dt="2020-12-07T14:59:27.822" v="164"/>
          <ac:cxnSpMkLst>
            <pc:docMk/>
            <pc:sldMk cId="515482633" sldId="270"/>
            <ac:cxnSpMk id="52" creationId="{3D83F26F-C55B-4A92-9AFF-4894D14E27C5}"/>
          </ac:cxnSpMkLst>
        </pc:cxnChg>
        <pc:cxnChg chg="add del">
          <ac:chgData name="Gastbenutzer" userId="" providerId="Windows Live" clId="Web-{AADDC944-D684-4113-A6CE-ECBBBF9022C3}" dt="2020-12-07T15:00:10.119" v="178"/>
          <ac:cxnSpMkLst>
            <pc:docMk/>
            <pc:sldMk cId="515482633" sldId="270"/>
            <ac:cxnSpMk id="75" creationId="{5C34627B-48E6-4F4D-B843-97717A86B490}"/>
          </ac:cxnSpMkLst>
        </pc:cxnChg>
        <pc:cxnChg chg="add del">
          <ac:chgData name="Gastbenutzer" userId="" providerId="Windows Live" clId="Web-{AADDC944-D684-4113-A6CE-ECBBBF9022C3}" dt="2020-12-07T15:00:18.275" v="180"/>
          <ac:cxnSpMkLst>
            <pc:docMk/>
            <pc:sldMk cId="515482633" sldId="270"/>
            <ac:cxnSpMk id="78" creationId="{69F8E77D-EF61-4552-BF91-E9050C9B9C59}"/>
          </ac:cxnSpMkLst>
        </pc:cxnChg>
        <pc:cxnChg chg="add del">
          <ac:chgData name="Gastbenutzer" userId="" providerId="Windows Live" clId="Web-{AADDC944-D684-4113-A6CE-ECBBBF9022C3}" dt="2020-12-07T15:00:18.275" v="180"/>
          <ac:cxnSpMkLst>
            <pc:docMk/>
            <pc:sldMk cId="515482633" sldId="270"/>
            <ac:cxnSpMk id="79" creationId="{967F2066-0253-4771-A5F6-68111E1FE832}"/>
          </ac:cxnSpMkLst>
        </pc:cxnChg>
        <pc:cxnChg chg="add">
          <ac:chgData name="Gastbenutzer" userId="" providerId="Windows Live" clId="Web-{AADDC944-D684-4113-A6CE-ECBBBF9022C3}" dt="2020-12-07T15:00:18.291" v="181"/>
          <ac:cxnSpMkLst>
            <pc:docMk/>
            <pc:sldMk cId="515482633" sldId="270"/>
            <ac:cxnSpMk id="81" creationId="{5C34627B-48E6-4F4D-B843-97717A86B490}"/>
          </ac:cxnSpMkLst>
        </pc:cxnChg>
      </pc:sldChg>
      <pc:sldChg chg="addSp delSp modSp add mod ord replId setBg">
        <pc:chgData name="Gastbenutzer" userId="" providerId="Windows Live" clId="Web-{AADDC944-D684-4113-A6CE-ECBBBF9022C3}" dt="2020-12-07T16:38:50.060" v="246" actId="14100"/>
        <pc:sldMkLst>
          <pc:docMk/>
          <pc:sldMk cId="1296752419" sldId="270"/>
        </pc:sldMkLst>
        <pc:spChg chg="mod">
          <ac:chgData name="Gastbenutzer" userId="" providerId="Windows Live" clId="Web-{AADDC944-D684-4113-A6CE-ECBBBF9022C3}" dt="2020-12-07T16:38:50.060" v="246" actId="14100"/>
          <ac:spMkLst>
            <pc:docMk/>
            <pc:sldMk cId="1296752419" sldId="270"/>
            <ac:spMk id="2" creationId="{FA8F1543-78C8-42B5-AFAF-439AAE980032}"/>
          </ac:spMkLst>
        </pc:spChg>
        <pc:spChg chg="add del mod">
          <ac:chgData name="Gastbenutzer" userId="" providerId="Windows Live" clId="Web-{AADDC944-D684-4113-A6CE-ECBBBF9022C3}" dt="2020-12-07T16:37:21.154" v="209"/>
          <ac:spMkLst>
            <pc:docMk/>
            <pc:sldMk cId="1296752419" sldId="270"/>
            <ac:spMk id="4" creationId="{3ED8C711-6587-4CCE-B598-8303FF94C8B1}"/>
          </ac:spMkLst>
        </pc:spChg>
        <pc:spChg chg="del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15" creationId="{16C5FA50-8D52-4617-AF91-5C7B1C8352F1}"/>
          </ac:spMkLst>
        </pc:spChg>
        <pc:spChg chg="del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17" creationId="{E223798C-12AD-4B0C-A50C-D676347D67CF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22" creationId="{07322A9E-F1EC-405E-8971-BA906EFFCCB8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24" creationId="{A5704422-1118-4FD1-95AD-29A064EB80D9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26" creationId="{A88B2AAA-B805-498E-A9E6-98B885855498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28" creationId="{9B8051E0-19D7-43E1-BFD9-E6DBFEB3A3F1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30" creationId="{4EDB2B02-86A2-46F5-A4BE-B7D9B10411D6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32" creationId="{43954639-FB5D-41F4-9560-6F6DFE778425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34" creationId="{E898931C-0323-41FA-A036-20F818B1FF81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36" creationId="{89AFE9DD-0792-4B98-B4EB-97ACA17E6AA8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38" creationId="{3981F5C4-9AE1-404E-AF44-A4E6DB374F9D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40" creationId="{763C1781-8726-4FAC-8C45-FF40376BE409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42" creationId="{301491B5-56C7-43DC-A3D9-861EECCA056A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44" creationId="{237E2353-22DF-46E0-A200-FB30F8F394E2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46" creationId="{DD6138DB-057B-45F7-A5F4-E7BFDA20D02C}"/>
          </ac:spMkLst>
        </pc:spChg>
        <pc:spChg chg="add">
          <ac:chgData name="Gastbenutzer" userId="" providerId="Windows Live" clId="Web-{AADDC944-D684-4113-A6CE-ECBBBF9022C3}" dt="2020-12-07T16:37:26.576" v="212"/>
          <ac:spMkLst>
            <pc:docMk/>
            <pc:sldMk cId="1296752419" sldId="270"/>
            <ac:spMk id="48" creationId="{79A54AB1-B64F-4843-BFAB-81CB74E66B65}"/>
          </ac:spMkLst>
        </pc:spChg>
        <pc:picChg chg="add mod">
          <ac:chgData name="Gastbenutzer" userId="" providerId="Windows Live" clId="Web-{AADDC944-D684-4113-A6CE-ECBBBF9022C3}" dt="2020-12-07T16:37:26.576" v="212"/>
          <ac:picMkLst>
            <pc:docMk/>
            <pc:sldMk cId="1296752419" sldId="270"/>
            <ac:picMk id="5" creationId="{0908D4EC-3076-40DE-BBE1-49E4EDFA965E}"/>
          </ac:picMkLst>
        </pc:picChg>
        <pc:picChg chg="del">
          <ac:chgData name="Gastbenutzer" userId="" providerId="Windows Live" clId="Web-{AADDC944-D684-4113-A6CE-ECBBBF9022C3}" dt="2020-12-07T16:34:03.966" v="204"/>
          <ac:picMkLst>
            <pc:docMk/>
            <pc:sldMk cId="1296752419" sldId="270"/>
            <ac:picMk id="6" creationId="{F44B98BE-5F5E-44C1-9D20-9866D41F4790}"/>
          </ac:picMkLst>
        </pc:picChg>
      </pc:sldChg>
      <pc:sldChg chg="delSp add del ord replId">
        <pc:chgData name="Gastbenutzer" userId="" providerId="Windows Live" clId="Web-{AADDC944-D684-4113-A6CE-ECBBBF9022C3}" dt="2020-12-07T16:33:54.278" v="201"/>
        <pc:sldMkLst>
          <pc:docMk/>
          <pc:sldMk cId="2425820832" sldId="270"/>
        </pc:sldMkLst>
        <pc:picChg chg="del">
          <ac:chgData name="Gastbenutzer" userId="" providerId="Windows Live" clId="Web-{AADDC944-D684-4113-A6CE-ECBBBF9022C3}" dt="2020-12-07T16:33:51.466" v="200"/>
          <ac:picMkLst>
            <pc:docMk/>
            <pc:sldMk cId="2425820832" sldId="270"/>
            <ac:picMk id="5" creationId="{D024DCBF-998E-4999-8191-CF47D0C9C362}"/>
          </ac:picMkLst>
        </pc:picChg>
      </pc:sldChg>
      <pc:sldChg chg="del">
        <pc:chgData name="Gastbenutzer" userId="" providerId="Windows Live" clId="Web-{AADDC944-D684-4113-A6CE-ECBBBF9022C3}" dt="2020-12-07T16:52:48.235" v="432"/>
        <pc:sldMkLst>
          <pc:docMk/>
          <pc:sldMk cId="639350699" sldId="271"/>
        </pc:sldMkLst>
      </pc:sldChg>
      <pc:sldChg chg="add del replId">
        <pc:chgData name="Gastbenutzer" userId="" providerId="Windows Live" clId="Web-{AADDC944-D684-4113-A6CE-ECBBBF9022C3}" dt="2020-12-07T16:37:10.341" v="208"/>
        <pc:sldMkLst>
          <pc:docMk/>
          <pc:sldMk cId="1967692725" sldId="271"/>
        </pc:sldMkLst>
      </pc:sldChg>
      <pc:sldChg chg="add del replId">
        <pc:chgData name="Gastbenutzer" userId="" providerId="Windows Live" clId="Web-{AADDC944-D684-4113-A6CE-ECBBBF9022C3}" dt="2020-12-07T16:37:05.685" v="206"/>
        <pc:sldMkLst>
          <pc:docMk/>
          <pc:sldMk cId="2051895747" sldId="271"/>
        </pc:sldMkLst>
      </pc:sldChg>
      <pc:sldChg chg="addSp delSp modSp mod ord setBg">
        <pc:chgData name="Gastbenutzer" userId="" providerId="Windows Live" clId="Web-{AADDC944-D684-4113-A6CE-ECBBBF9022C3}" dt="2020-12-07T17:00:02.830" v="438" actId="20577"/>
        <pc:sldMkLst>
          <pc:docMk/>
          <pc:sldMk cId="355190084" sldId="273"/>
        </pc:sldMkLst>
        <pc:spChg chg="mod">
          <ac:chgData name="Gastbenutzer" userId="" providerId="Windows Live" clId="Web-{AADDC944-D684-4113-A6CE-ECBBBF9022C3}" dt="2020-12-07T16:59:47.689" v="436"/>
          <ac:spMkLst>
            <pc:docMk/>
            <pc:sldMk cId="355190084" sldId="273"/>
            <ac:spMk id="2" creationId="{82EFDE7B-3D71-4986-A1CA-313BCEB3BFEF}"/>
          </ac:spMkLst>
        </pc:spChg>
        <pc:spChg chg="add del">
          <ac:chgData name="Gastbenutzer" userId="" providerId="Windows Live" clId="Web-{AADDC944-D684-4113-A6CE-ECBBBF9022C3}" dt="2020-12-07T16:59:47.689" v="436"/>
          <ac:spMkLst>
            <pc:docMk/>
            <pc:sldMk cId="355190084" sldId="273"/>
            <ac:spMk id="3" creationId="{8AB9FA6D-2F72-4EE8-8DDB-30051580C780}"/>
          </ac:spMkLst>
        </pc:spChg>
        <pc:spChg chg="add">
          <ac:chgData name="Gastbenutzer" userId="" providerId="Windows Live" clId="Web-{AADDC944-D684-4113-A6CE-ECBBBF9022C3}" dt="2020-12-07T16:59:47.689" v="436"/>
          <ac:spMkLst>
            <pc:docMk/>
            <pc:sldMk cId="355190084" sldId="273"/>
            <ac:spMk id="6" creationId="{46C2E80F-49A6-4372-B103-219D417A55ED}"/>
          </ac:spMkLst>
        </pc:spChg>
        <pc:spChg chg="add del">
          <ac:chgData name="Gastbenutzer" userId="" providerId="Windows Live" clId="Web-{AADDC944-D684-4113-A6CE-ECBBBF9022C3}" dt="2020-12-07T16:59:47.644" v="435"/>
          <ac:spMkLst>
            <pc:docMk/>
            <pc:sldMk cId="355190084" sldId="273"/>
            <ac:spMk id="9" creationId="{122F9423-F4B1-45D4-8445-E9991ECCBCCF}"/>
          </ac:spMkLst>
        </pc:spChg>
        <pc:grpChg chg="add del">
          <ac:chgData name="Gastbenutzer" userId="" providerId="Windows Live" clId="Web-{AADDC944-D684-4113-A6CE-ECBBBF9022C3}" dt="2020-12-07T16:59:47.644" v="435"/>
          <ac:grpSpMkLst>
            <pc:docMk/>
            <pc:sldMk cId="355190084" sldId="273"/>
            <ac:grpSpMk id="11" creationId="{770AE191-D2EA-45C9-A44D-830C188F74CB}"/>
          </ac:grpSpMkLst>
        </pc:grpChg>
        <pc:graphicFrameChg chg="add del">
          <ac:chgData name="Gastbenutzer" userId="" providerId="Windows Live" clId="Web-{AADDC944-D684-4113-A6CE-ECBBBF9022C3}" dt="2020-12-07T16:59:47.644" v="435"/>
          <ac:graphicFrameMkLst>
            <pc:docMk/>
            <pc:sldMk cId="355190084" sldId="273"/>
            <ac:graphicFrameMk id="5" creationId="{8A04DFD7-47AE-49E5-8EF9-9EFE07D3A8C3}"/>
          </ac:graphicFrameMkLst>
        </pc:graphicFrameChg>
        <pc:graphicFrameChg chg="add modGraphic">
          <ac:chgData name="Gastbenutzer" userId="" providerId="Windows Live" clId="Web-{AADDC944-D684-4113-A6CE-ECBBBF9022C3}" dt="2020-12-07T17:00:02.830" v="438" actId="20577"/>
          <ac:graphicFrameMkLst>
            <pc:docMk/>
            <pc:sldMk cId="355190084" sldId="273"/>
            <ac:graphicFrameMk id="7" creationId="{0BD2C196-71FF-4F33-A4B1-3B7803272A9B}"/>
          </ac:graphicFrameMkLst>
        </pc:graphicFrameChg>
      </pc:sldChg>
      <pc:sldChg chg="addSp delSp modSp mod setBg">
        <pc:chgData name="Gastbenutzer" userId="" providerId="Windows Live" clId="Web-{AADDC944-D684-4113-A6CE-ECBBBF9022C3}" dt="2020-12-07T16:52:38.891" v="431" actId="1076"/>
        <pc:sldMkLst>
          <pc:docMk/>
          <pc:sldMk cId="1800277332" sldId="274"/>
        </pc:sldMkLst>
        <pc:spChg chg="mod">
          <ac:chgData name="Gastbenutzer" userId="" providerId="Windows Live" clId="Web-{AADDC944-D684-4113-A6CE-ECBBBF9022C3}" dt="2020-12-07T16:52:17.266" v="428"/>
          <ac:spMkLst>
            <pc:docMk/>
            <pc:sldMk cId="1800277332" sldId="274"/>
            <ac:spMk id="2" creationId="{6AD4CE5D-6AFA-45F1-8525-22A31167F1C4}"/>
          </ac:spMkLst>
        </pc:spChg>
        <pc:spChg chg="del mod">
          <ac:chgData name="Gastbenutzer" userId="" providerId="Windows Live" clId="Web-{AADDC944-D684-4113-A6CE-ECBBBF9022C3}" dt="2020-12-07T16:50:16.297" v="260"/>
          <ac:spMkLst>
            <pc:docMk/>
            <pc:sldMk cId="1800277332" sldId="274"/>
            <ac:spMk id="3" creationId="{894DA23D-4B0A-48F0-881B-8290A479828C}"/>
          </ac:spMkLst>
        </pc:spChg>
        <pc:spChg chg="add mod">
          <ac:chgData name="Gastbenutzer" userId="" providerId="Windows Live" clId="Web-{AADDC944-D684-4113-A6CE-ECBBBF9022C3}" dt="2020-12-07T16:52:17.266" v="428"/>
          <ac:spMkLst>
            <pc:docMk/>
            <pc:sldMk cId="1800277332" sldId="274"/>
            <ac:spMk id="7" creationId="{596B9FC2-F303-4F47-AD37-27629E45D6A9}"/>
          </ac:spMkLst>
        </pc:spChg>
        <pc:spChg chg="add del">
          <ac:chgData name="Gastbenutzer" userId="" providerId="Windows Live" clId="Web-{AADDC944-D684-4113-A6CE-ECBBBF9022C3}" dt="2020-12-07T16:50:22.110" v="261"/>
          <ac:spMkLst>
            <pc:docMk/>
            <pc:sldMk cId="1800277332" sldId="274"/>
            <ac:spMk id="10" creationId="{5AAE9118-0436-4488-AC4A-C14DF6A7B6B1}"/>
          </ac:spMkLst>
        </pc:spChg>
        <pc:spChg chg="add del">
          <ac:chgData name="Gastbenutzer" userId="" providerId="Windows Live" clId="Web-{AADDC944-D684-4113-A6CE-ECBBBF9022C3}" dt="2020-12-07T16:50:22.110" v="261"/>
          <ac:spMkLst>
            <pc:docMk/>
            <pc:sldMk cId="1800277332" sldId="274"/>
            <ac:spMk id="12" creationId="{1B10F861-B8F1-49C7-BD58-EAB20CEE7F93}"/>
          </ac:spMkLst>
        </pc:spChg>
        <pc:spChg chg="add del">
          <ac:chgData name="Gastbenutzer" userId="" providerId="Windows Live" clId="Web-{AADDC944-D684-4113-A6CE-ECBBBF9022C3}" dt="2020-12-07T16:50:22.110" v="261"/>
          <ac:spMkLst>
            <pc:docMk/>
            <pc:sldMk cId="1800277332" sldId="274"/>
            <ac:spMk id="14" creationId="{61F6E425-22AB-4DA2-8FAC-58ADB58EF6C3}"/>
          </ac:spMkLst>
        </pc:spChg>
        <pc:spChg chg="add del">
          <ac:chgData name="Gastbenutzer" userId="" providerId="Windows Live" clId="Web-{AADDC944-D684-4113-A6CE-ECBBBF9022C3}" dt="2020-12-07T16:52:17.266" v="428"/>
          <ac:spMkLst>
            <pc:docMk/>
            <pc:sldMk cId="1800277332" sldId="274"/>
            <ac:spMk id="19" creationId="{5E52985E-2553-471E-82AA-5ED7A329890A}"/>
          </ac:spMkLst>
        </pc:spChg>
        <pc:spChg chg="add">
          <ac:chgData name="Gastbenutzer" userId="" providerId="Windows Live" clId="Web-{AADDC944-D684-4113-A6CE-ECBBBF9022C3}" dt="2020-12-07T16:52:17.266" v="428"/>
          <ac:spMkLst>
            <pc:docMk/>
            <pc:sldMk cId="1800277332" sldId="274"/>
            <ac:spMk id="26" creationId="{FC7A3AA1-44C4-4CBE-8808-D86A411AD665}"/>
          </ac:spMkLst>
        </pc:spChg>
        <pc:spChg chg="add">
          <ac:chgData name="Gastbenutzer" userId="" providerId="Windows Live" clId="Web-{AADDC944-D684-4113-A6CE-ECBBBF9022C3}" dt="2020-12-07T16:52:17.266" v="428"/>
          <ac:spMkLst>
            <pc:docMk/>
            <pc:sldMk cId="1800277332" sldId="274"/>
            <ac:spMk id="30" creationId="{091C9E05-1ED5-4438-8E0F-38219974999F}"/>
          </ac:spMkLst>
        </pc:spChg>
        <pc:picChg chg="add mod ord">
          <ac:chgData name="Gastbenutzer" userId="" providerId="Windows Live" clId="Web-{AADDC944-D684-4113-A6CE-ECBBBF9022C3}" dt="2020-12-07T16:52:17.266" v="428"/>
          <ac:picMkLst>
            <pc:docMk/>
            <pc:sldMk cId="1800277332" sldId="274"/>
            <ac:picMk id="4" creationId="{10DB4B25-48AF-4C85-B2F6-94DCB6235935}"/>
          </ac:picMkLst>
        </pc:picChg>
        <pc:picChg chg="add mod ord">
          <ac:chgData name="Gastbenutzer" userId="" providerId="Windows Live" clId="Web-{AADDC944-D684-4113-A6CE-ECBBBF9022C3}" dt="2020-12-07T16:52:38.891" v="431" actId="1076"/>
          <ac:picMkLst>
            <pc:docMk/>
            <pc:sldMk cId="1800277332" sldId="274"/>
            <ac:picMk id="5" creationId="{847447C0-CB16-4B21-B771-82013BF5E028}"/>
          </ac:picMkLst>
        </pc:picChg>
        <pc:picChg chg="add">
          <ac:chgData name="Gastbenutzer" userId="" providerId="Windows Live" clId="Web-{AADDC944-D684-4113-A6CE-ECBBBF9022C3}" dt="2020-12-07T16:52:17.266" v="428"/>
          <ac:picMkLst>
            <pc:docMk/>
            <pc:sldMk cId="1800277332" sldId="274"/>
            <ac:picMk id="28" creationId="{4FDAB746-A9A3-4EC2-8997-5EB71BC96424}"/>
          </ac:picMkLst>
        </pc:picChg>
        <pc:cxnChg chg="add del">
          <ac:chgData name="Gastbenutzer" userId="" providerId="Windows Live" clId="Web-{AADDC944-D684-4113-A6CE-ECBBBF9022C3}" dt="2020-12-07T16:52:17.266" v="428"/>
          <ac:cxnSpMkLst>
            <pc:docMk/>
            <pc:sldMk cId="1800277332" sldId="274"/>
            <ac:cxnSpMk id="21" creationId="{DAE3ABC6-4042-4293-A7DF-F01181363B7E}"/>
          </ac:cxnSpMkLst>
        </pc:cxnChg>
      </pc:sldChg>
    </pc:docChg>
  </pc:docChgLst>
  <pc:docChgLst>
    <pc:chgData name="Adrian Berger" userId="69f59a2c44657533" providerId="LiveId" clId="{9A38E523-97A6-4895-BFBC-E2ED060B28B7}"/>
    <pc:docChg chg="custSel mod addSld modSld">
      <pc:chgData name="Adrian Berger" userId="69f59a2c44657533" providerId="LiveId" clId="{9A38E523-97A6-4895-BFBC-E2ED060B28B7}" dt="2020-12-01T20:49:37.308" v="221" actId="20577"/>
      <pc:docMkLst>
        <pc:docMk/>
      </pc:docMkLst>
      <pc:sldChg chg="addSp modSp mod setBg">
        <pc:chgData name="Adrian Berger" userId="69f59a2c44657533" providerId="LiveId" clId="{9A38E523-97A6-4895-BFBC-E2ED060B28B7}" dt="2020-12-01T20:48:35.741" v="59" actId="20577"/>
        <pc:sldMkLst>
          <pc:docMk/>
          <pc:sldMk cId="4226011580" sldId="256"/>
        </pc:sldMkLst>
        <pc:spChg chg="mod">
          <ac:chgData name="Adrian Berger" userId="69f59a2c44657533" providerId="LiveId" clId="{9A38E523-97A6-4895-BFBC-E2ED060B28B7}" dt="2020-12-01T20:48:25.540" v="19" actId="20577"/>
          <ac:spMkLst>
            <pc:docMk/>
            <pc:sldMk cId="4226011580" sldId="256"/>
            <ac:spMk id="2" creationId="{B4CC4B7D-1F0A-4623-8AA1-0FCC37DC4392}"/>
          </ac:spMkLst>
        </pc:spChg>
        <pc:spChg chg="mod">
          <ac:chgData name="Adrian Berger" userId="69f59a2c44657533" providerId="LiveId" clId="{9A38E523-97A6-4895-BFBC-E2ED060B28B7}" dt="2020-12-01T20:48:35.741" v="59" actId="20577"/>
          <ac:spMkLst>
            <pc:docMk/>
            <pc:sldMk cId="4226011580" sldId="256"/>
            <ac:spMk id="3" creationId="{DE81DF1D-9290-450D-8E4D-8B5B84137AFD}"/>
          </ac:spMkLst>
        </pc:spChg>
        <pc:spChg chg="add">
          <ac:chgData name="Adrian Berger" userId="69f59a2c44657533" providerId="LiveId" clId="{9A38E523-97A6-4895-BFBC-E2ED060B28B7}" dt="2020-12-01T20:47:11.611" v="0" actId="26606"/>
          <ac:spMkLst>
            <pc:docMk/>
            <pc:sldMk cId="4226011580" sldId="256"/>
            <ac:spMk id="9" creationId="{87CC2527-562A-4F69-B487-4371E5B243E7}"/>
          </ac:spMkLst>
        </pc:spChg>
        <pc:picChg chg="add">
          <ac:chgData name="Adrian Berger" userId="69f59a2c44657533" providerId="LiveId" clId="{9A38E523-97A6-4895-BFBC-E2ED060B28B7}" dt="2020-12-01T20:47:11.611" v="0" actId="26606"/>
          <ac:picMkLst>
            <pc:docMk/>
            <pc:sldMk cId="4226011580" sldId="256"/>
            <ac:picMk id="5" creationId="{8965E94D-27F8-4706-82C9-6CD8BA1058D8}"/>
          </ac:picMkLst>
        </pc:picChg>
        <pc:cxnChg chg="add">
          <ac:chgData name="Adrian Berger" userId="69f59a2c44657533" providerId="LiveId" clId="{9A38E523-97A6-4895-BFBC-E2ED060B28B7}" dt="2020-12-01T20:47:11.611" v="0" actId="26606"/>
          <ac:cxnSpMkLst>
            <pc:docMk/>
            <pc:sldMk cId="4226011580" sldId="256"/>
            <ac:cxnSpMk id="11" creationId="{BCDAEC91-5BCE-4B55-9CC0-43EF94CB734B}"/>
          </ac:cxnSpMkLst>
        </pc:cxnChg>
      </pc:sldChg>
      <pc:sldChg chg="addSp modSp new mod setBg">
        <pc:chgData name="Adrian Berger" userId="69f59a2c44657533" providerId="LiveId" clId="{9A38E523-97A6-4895-BFBC-E2ED060B28B7}" dt="2020-12-01T20:49:37.308" v="221" actId="20577"/>
        <pc:sldMkLst>
          <pc:docMk/>
          <pc:sldMk cId="3129890980" sldId="257"/>
        </pc:sldMkLst>
        <pc:spChg chg="mod">
          <ac:chgData name="Adrian Berger" userId="69f59a2c44657533" providerId="LiveId" clId="{9A38E523-97A6-4895-BFBC-E2ED060B28B7}" dt="2020-12-01T20:49:37.308" v="221" actId="20577"/>
          <ac:spMkLst>
            <pc:docMk/>
            <pc:sldMk cId="3129890980" sldId="257"/>
            <ac:spMk id="2" creationId="{FA8F1543-78C8-42B5-AFAF-439AAE980032}"/>
          </ac:spMkLst>
        </pc:spChg>
        <pc:spChg chg="mod">
          <ac:chgData name="Adrian Berger" userId="69f59a2c44657533" providerId="LiveId" clId="{9A38E523-97A6-4895-BFBC-E2ED060B28B7}" dt="2020-12-01T20:49:11.586" v="210" actId="20577"/>
          <ac:spMkLst>
            <pc:docMk/>
            <pc:sldMk cId="3129890980" sldId="257"/>
            <ac:spMk id="3" creationId="{0C6F3B5A-ED62-4FC1-A6FC-BCAE9D47653A}"/>
          </ac:spMkLst>
        </pc:spChg>
        <pc:spChg chg="add">
          <ac:chgData name="Adrian Berger" userId="69f59a2c44657533" providerId="LiveId" clId="{9A38E523-97A6-4895-BFBC-E2ED060B28B7}" dt="2020-12-01T20:47:29.553" v="2" actId="26606"/>
          <ac:spMkLst>
            <pc:docMk/>
            <pc:sldMk cId="3129890980" sldId="257"/>
            <ac:spMk id="8" creationId="{4351DFE5-F63D-4BE0-BDA9-E3EB88F01AA5}"/>
          </ac:spMkLst>
        </pc:spChg>
        <pc:picChg chg="add">
          <ac:chgData name="Adrian Berger" userId="69f59a2c44657533" providerId="LiveId" clId="{9A38E523-97A6-4895-BFBC-E2ED060B28B7}" dt="2020-12-01T20:47:29.553" v="2" actId="26606"/>
          <ac:picMkLst>
            <pc:docMk/>
            <pc:sldMk cId="3129890980" sldId="257"/>
            <ac:picMk id="10" creationId="{3AA16612-ACD2-4A16-8F2B-4514FD6BF28F}"/>
          </ac:picMkLst>
        </pc:picChg>
      </pc:sldChg>
    </pc:docChg>
  </pc:docChgLst>
  <pc:docChgLst>
    <pc:chgData name="Diana Marjanovic" userId="dbc322bbf87f5a9c" providerId="Windows Live" clId="Web-{E6C62DDC-4F78-43B8-8362-1A6956DFC63B}"/>
    <pc:docChg chg="addSld delSld modSld">
      <pc:chgData name="Diana Marjanovic" userId="dbc322bbf87f5a9c" providerId="Windows Live" clId="Web-{E6C62DDC-4F78-43B8-8362-1A6956DFC63B}" dt="2020-12-04T23:38:26.940" v="270" actId="1076"/>
      <pc:docMkLst>
        <pc:docMk/>
      </pc:docMkLst>
      <pc:sldChg chg="modSp del">
        <pc:chgData name="Diana Marjanovic" userId="dbc322bbf87f5a9c" providerId="Windows Live" clId="Web-{E6C62DDC-4F78-43B8-8362-1A6956DFC63B}" dt="2020-12-04T17:32:59.645" v="95"/>
        <pc:sldMkLst>
          <pc:docMk/>
          <pc:sldMk cId="2417417904" sldId="259"/>
        </pc:sldMkLst>
        <pc:spChg chg="mod">
          <ac:chgData name="Diana Marjanovic" userId="dbc322bbf87f5a9c" providerId="Windows Live" clId="Web-{E6C62DDC-4F78-43B8-8362-1A6956DFC63B}" dt="2020-12-04T12:28:41.099" v="81" actId="20577"/>
          <ac:spMkLst>
            <pc:docMk/>
            <pc:sldMk cId="2417417904" sldId="259"/>
            <ac:spMk id="3" creationId="{0C6F3B5A-ED62-4FC1-A6FC-BCAE9D47653A}"/>
          </ac:spMkLst>
        </pc:spChg>
      </pc:sldChg>
      <pc:sldChg chg="addSp delSp modSp add replId">
        <pc:chgData name="Diana Marjanovic" userId="dbc322bbf87f5a9c" providerId="Windows Live" clId="Web-{E6C62DDC-4F78-43B8-8362-1A6956DFC63B}" dt="2020-12-04T23:38:26.940" v="270" actId="1076"/>
        <pc:sldMkLst>
          <pc:docMk/>
          <pc:sldMk cId="1307138543" sldId="265"/>
        </pc:sldMkLst>
        <pc:spChg chg="mod">
          <ac:chgData name="Diana Marjanovic" userId="dbc322bbf87f5a9c" providerId="Windows Live" clId="Web-{E6C62DDC-4F78-43B8-8362-1A6956DFC63B}" dt="2020-12-04T23:36:49.422" v="247" actId="20577"/>
          <ac:spMkLst>
            <pc:docMk/>
            <pc:sldMk cId="1307138543" sldId="265"/>
            <ac:spMk id="2" creationId="{FA8F1543-78C8-42B5-AFAF-439AAE980032}"/>
          </ac:spMkLst>
        </pc:spChg>
        <pc:spChg chg="del mod">
          <ac:chgData name="Diana Marjanovic" userId="dbc322bbf87f5a9c" providerId="Windows Live" clId="Web-{E6C62DDC-4F78-43B8-8362-1A6956DFC63B}" dt="2020-12-04T12:34:20.795" v="89"/>
          <ac:spMkLst>
            <pc:docMk/>
            <pc:sldMk cId="1307138543" sldId="265"/>
            <ac:spMk id="3" creationId="{0C6F3B5A-ED62-4FC1-A6FC-BCAE9D47653A}"/>
          </ac:spMkLst>
        </pc:spChg>
        <pc:spChg chg="add mod">
          <ac:chgData name="Diana Marjanovic" userId="dbc322bbf87f5a9c" providerId="Windows Live" clId="Web-{E6C62DDC-4F78-43B8-8362-1A6956DFC63B}" dt="2020-12-04T23:27:33.874" v="200" actId="20577"/>
          <ac:spMkLst>
            <pc:docMk/>
            <pc:sldMk cId="1307138543" sldId="265"/>
            <ac:spMk id="3" creationId="{99D80268-41F0-4203-B4C2-A8385BF2B0E5}"/>
          </ac:spMkLst>
        </pc:spChg>
        <pc:spChg chg="add del mod">
          <ac:chgData name="Diana Marjanovic" userId="dbc322bbf87f5a9c" providerId="Windows Live" clId="Web-{E6C62DDC-4F78-43B8-8362-1A6956DFC63B}" dt="2020-12-04T21:54:04.499" v="125"/>
          <ac:spMkLst>
            <pc:docMk/>
            <pc:sldMk cId="1307138543" sldId="265"/>
            <ac:spMk id="3" creationId="{BFB29DB3-FF05-42E6-9C96-F3EFB02061B6}"/>
          </ac:spMkLst>
        </pc:spChg>
        <pc:spChg chg="add del mod">
          <ac:chgData name="Diana Marjanovic" userId="dbc322bbf87f5a9c" providerId="Windows Live" clId="Web-{E6C62DDC-4F78-43B8-8362-1A6956DFC63B}" dt="2020-12-04T23:37:39.470" v="256"/>
          <ac:spMkLst>
            <pc:docMk/>
            <pc:sldMk cId="1307138543" sldId="265"/>
            <ac:spMk id="4" creationId="{F1F6EB82-79FF-4E09-A897-042F2BF46DB3}"/>
          </ac:spMkLst>
        </pc:spChg>
        <pc:spChg chg="add del mod">
          <ac:chgData name="Diana Marjanovic" userId="dbc322bbf87f5a9c" providerId="Windows Live" clId="Web-{E6C62DDC-4F78-43B8-8362-1A6956DFC63B}" dt="2020-12-04T22:06:12.355" v="164"/>
          <ac:spMkLst>
            <pc:docMk/>
            <pc:sldMk cId="1307138543" sldId="265"/>
            <ac:spMk id="7" creationId="{07EB3141-A746-409A-8B48-0CA016198EEF}"/>
          </ac:spMkLst>
        </pc:spChg>
        <pc:spChg chg="add mod">
          <ac:chgData name="Diana Marjanovic" userId="dbc322bbf87f5a9c" providerId="Windows Live" clId="Web-{E6C62DDC-4F78-43B8-8362-1A6956DFC63B}" dt="2020-12-04T23:38:09.174" v="264" actId="1076"/>
          <ac:spMkLst>
            <pc:docMk/>
            <pc:sldMk cId="1307138543" sldId="265"/>
            <ac:spMk id="9" creationId="{2A54B94A-0A20-4738-BE42-458AD4833E27}"/>
          </ac:spMkLst>
        </pc:spChg>
        <pc:spChg chg="add mod">
          <ac:chgData name="Diana Marjanovic" userId="dbc322bbf87f5a9c" providerId="Windows Live" clId="Web-{E6C62DDC-4F78-43B8-8362-1A6956DFC63B}" dt="2020-12-04T23:38:03.173" v="262" actId="1076"/>
          <ac:spMkLst>
            <pc:docMk/>
            <pc:sldMk cId="1307138543" sldId="265"/>
            <ac:spMk id="11" creationId="{06A96F27-AC56-47E5-97D5-81C34E9FE0FD}"/>
          </ac:spMkLst>
        </pc:spChg>
        <pc:spChg chg="add mod">
          <ac:chgData name="Diana Marjanovic" userId="dbc322bbf87f5a9c" providerId="Windows Live" clId="Web-{E6C62DDC-4F78-43B8-8362-1A6956DFC63B}" dt="2020-12-04T23:38:00.595" v="261" actId="1076"/>
          <ac:spMkLst>
            <pc:docMk/>
            <pc:sldMk cId="1307138543" sldId="265"/>
            <ac:spMk id="12" creationId="{859970CD-84F1-44D7-960F-7E45DB3B0AB1}"/>
          </ac:spMkLst>
        </pc:spChg>
        <pc:spChg chg="add mod">
          <ac:chgData name="Diana Marjanovic" userId="dbc322bbf87f5a9c" providerId="Windows Live" clId="Web-{E6C62DDC-4F78-43B8-8362-1A6956DFC63B}" dt="2020-12-04T23:28:43.033" v="212" actId="1076"/>
          <ac:spMkLst>
            <pc:docMk/>
            <pc:sldMk cId="1307138543" sldId="265"/>
            <ac:spMk id="13" creationId="{9B59CCDD-4EAC-4A60-8603-C9CD38B4A35C}"/>
          </ac:spMkLst>
        </pc:spChg>
        <pc:spChg chg="add mod">
          <ac:chgData name="Diana Marjanovic" userId="dbc322bbf87f5a9c" providerId="Windows Live" clId="Web-{E6C62DDC-4F78-43B8-8362-1A6956DFC63B}" dt="2020-12-04T23:28:37.627" v="211" actId="1076"/>
          <ac:spMkLst>
            <pc:docMk/>
            <pc:sldMk cId="1307138543" sldId="265"/>
            <ac:spMk id="14" creationId="{A2858949-77DB-4D84-BC0E-162F41A72A8B}"/>
          </ac:spMkLst>
        </pc:spChg>
        <pc:spChg chg="add del mod">
          <ac:chgData name="Diana Marjanovic" userId="dbc322bbf87f5a9c" providerId="Windows Live" clId="Web-{E6C62DDC-4F78-43B8-8362-1A6956DFC63B}" dt="2020-12-04T23:37:49.517" v="257"/>
          <ac:spMkLst>
            <pc:docMk/>
            <pc:sldMk cId="1307138543" sldId="265"/>
            <ac:spMk id="15" creationId="{159C72AA-AA1E-46C6-92C4-88164EDF9260}"/>
          </ac:spMkLst>
        </pc:spChg>
        <pc:spChg chg="add del mod">
          <ac:chgData name="Diana Marjanovic" userId="dbc322bbf87f5a9c" providerId="Windows Live" clId="Web-{E6C62DDC-4F78-43B8-8362-1A6956DFC63B}" dt="2020-12-04T23:37:51.673" v="258"/>
          <ac:spMkLst>
            <pc:docMk/>
            <pc:sldMk cId="1307138543" sldId="265"/>
            <ac:spMk id="16" creationId="{5A17EDC5-C0F3-481E-924D-F9FBBECB074C}"/>
          </ac:spMkLst>
        </pc:spChg>
        <pc:spChg chg="add del mod">
          <ac:chgData name="Diana Marjanovic" userId="dbc322bbf87f5a9c" providerId="Windows Live" clId="Web-{E6C62DDC-4F78-43B8-8362-1A6956DFC63B}" dt="2020-12-04T23:37:57.986" v="260"/>
          <ac:spMkLst>
            <pc:docMk/>
            <pc:sldMk cId="1307138543" sldId="265"/>
            <ac:spMk id="17" creationId="{A51F5E1F-A070-4598-A809-61DE080C37FA}"/>
          </ac:spMkLst>
        </pc:spChg>
        <pc:spChg chg="add del mod">
          <ac:chgData name="Diana Marjanovic" userId="dbc322bbf87f5a9c" providerId="Windows Live" clId="Web-{E6C62DDC-4F78-43B8-8362-1A6956DFC63B}" dt="2020-12-04T23:37:54.533" v="259"/>
          <ac:spMkLst>
            <pc:docMk/>
            <pc:sldMk cId="1307138543" sldId="265"/>
            <ac:spMk id="18" creationId="{7AE3BC04-8117-4C17-8BDB-364BA483C575}"/>
          </ac:spMkLst>
        </pc:spChg>
        <pc:spChg chg="add del mod">
          <ac:chgData name="Diana Marjanovic" userId="dbc322bbf87f5a9c" providerId="Windows Live" clId="Web-{E6C62DDC-4F78-43B8-8362-1A6956DFC63B}" dt="2020-12-04T23:38:05.877" v="263"/>
          <ac:spMkLst>
            <pc:docMk/>
            <pc:sldMk cId="1307138543" sldId="265"/>
            <ac:spMk id="19" creationId="{ADA6FCD8-325A-46F4-B8CF-E75C7FD07C5D}"/>
          </ac:spMkLst>
        </pc:spChg>
        <pc:spChg chg="add del mod">
          <ac:chgData name="Diana Marjanovic" userId="dbc322bbf87f5a9c" providerId="Windows Live" clId="Web-{E6C62DDC-4F78-43B8-8362-1A6956DFC63B}" dt="2020-12-04T23:38:12.595" v="265"/>
          <ac:spMkLst>
            <pc:docMk/>
            <pc:sldMk cId="1307138543" sldId="265"/>
            <ac:spMk id="20" creationId="{FFB3A27F-A03B-4165-872E-01E547406194}"/>
          </ac:spMkLst>
        </pc:spChg>
        <pc:spChg chg="add del mod">
          <ac:chgData name="Diana Marjanovic" userId="dbc322bbf87f5a9c" providerId="Windows Live" clId="Web-{E6C62DDC-4F78-43B8-8362-1A6956DFC63B}" dt="2020-12-04T23:38:17.814" v="267"/>
          <ac:spMkLst>
            <pc:docMk/>
            <pc:sldMk cId="1307138543" sldId="265"/>
            <ac:spMk id="21" creationId="{3283C084-13BD-4C56-822A-FD083DDAB767}"/>
          </ac:spMkLst>
        </pc:spChg>
        <pc:spChg chg="add del mod">
          <ac:chgData name="Diana Marjanovic" userId="dbc322bbf87f5a9c" providerId="Windows Live" clId="Web-{E6C62DDC-4F78-43B8-8362-1A6956DFC63B}" dt="2020-12-04T23:38:15.752" v="266"/>
          <ac:spMkLst>
            <pc:docMk/>
            <pc:sldMk cId="1307138543" sldId="265"/>
            <ac:spMk id="22" creationId="{28984126-8847-43AA-A6E6-0D4EE7731E9C}"/>
          </ac:spMkLst>
        </pc:spChg>
        <pc:spChg chg="add mod">
          <ac:chgData name="Diana Marjanovic" userId="dbc322bbf87f5a9c" providerId="Windows Live" clId="Web-{E6C62DDC-4F78-43B8-8362-1A6956DFC63B}" dt="2020-12-04T23:38:23.502" v="269" actId="1076"/>
          <ac:spMkLst>
            <pc:docMk/>
            <pc:sldMk cId="1307138543" sldId="265"/>
            <ac:spMk id="23" creationId="{B07CD254-786E-4016-93F8-4A6FAD4BCE88}"/>
          </ac:spMkLst>
        </pc:spChg>
        <pc:spChg chg="add mod">
          <ac:chgData name="Diana Marjanovic" userId="dbc322bbf87f5a9c" providerId="Windows Live" clId="Web-{E6C62DDC-4F78-43B8-8362-1A6956DFC63B}" dt="2020-12-04T23:38:26.940" v="270" actId="1076"/>
          <ac:spMkLst>
            <pc:docMk/>
            <pc:sldMk cId="1307138543" sldId="265"/>
            <ac:spMk id="24" creationId="{FEA260EE-77A9-42F1-9FCA-8F889FCF3041}"/>
          </ac:spMkLst>
        </pc:spChg>
        <pc:spChg chg="add mod">
          <ac:chgData name="Diana Marjanovic" userId="dbc322bbf87f5a9c" providerId="Windows Live" clId="Web-{E6C62DDC-4F78-43B8-8362-1A6956DFC63B}" dt="2020-12-04T23:38:21.283" v="268" actId="1076"/>
          <ac:spMkLst>
            <pc:docMk/>
            <pc:sldMk cId="1307138543" sldId="265"/>
            <ac:spMk id="25" creationId="{AC6217E8-4533-41AC-B27F-B8A54B36B178}"/>
          </ac:spMkLst>
        </pc:spChg>
        <pc:picChg chg="add del mod ord">
          <ac:chgData name="Diana Marjanovic" userId="dbc322bbf87f5a9c" providerId="Windows Live" clId="Web-{E6C62DDC-4F78-43B8-8362-1A6956DFC63B}" dt="2020-12-04T22:05:59.714" v="163"/>
          <ac:picMkLst>
            <pc:docMk/>
            <pc:sldMk cId="1307138543" sldId="265"/>
            <ac:picMk id="4" creationId="{BB844F1C-CCBF-4725-838D-6915FF541E74}"/>
          </ac:picMkLst>
        </pc:picChg>
        <pc:picChg chg="add mod modCrop">
          <ac:chgData name="Diana Marjanovic" userId="dbc322bbf87f5a9c" providerId="Windows Live" clId="Web-{E6C62DDC-4F78-43B8-8362-1A6956DFC63B}" dt="2020-12-04T22:09:44.609" v="182" actId="1076"/>
          <ac:picMkLst>
            <pc:docMk/>
            <pc:sldMk cId="1307138543" sldId="265"/>
            <ac:picMk id="5" creationId="{D024DCBF-998E-4999-8191-CF47D0C9C362}"/>
          </ac:picMkLst>
        </pc:picChg>
      </pc:sldChg>
      <pc:sldChg chg="new del">
        <pc:chgData name="Diana Marjanovic" userId="dbc322bbf87f5a9c" providerId="Windows Live" clId="Web-{E6C62DDC-4F78-43B8-8362-1A6956DFC63B}" dt="2020-12-04T12:34:07.076" v="84"/>
        <pc:sldMkLst>
          <pc:docMk/>
          <pc:sldMk cId="2120580760" sldId="265"/>
        </pc:sldMkLst>
      </pc:sldChg>
      <pc:sldChg chg="new del">
        <pc:chgData name="Diana Marjanovic" userId="dbc322bbf87f5a9c" providerId="Windows Live" clId="Web-{E6C62DDC-4F78-43B8-8362-1A6956DFC63B}" dt="2020-12-04T22:04:45.135" v="127"/>
        <pc:sldMkLst>
          <pc:docMk/>
          <pc:sldMk cId="1256716441" sldId="266"/>
        </pc:sldMkLst>
      </pc:sldChg>
      <pc:sldChg chg="modSp add replId">
        <pc:chgData name="Diana Marjanovic" userId="dbc322bbf87f5a9c" providerId="Windows Live" clId="Web-{E6C62DDC-4F78-43B8-8362-1A6956DFC63B}" dt="2020-12-04T22:05:09.057" v="148" actId="20577"/>
        <pc:sldMkLst>
          <pc:docMk/>
          <pc:sldMk cId="3472423617" sldId="266"/>
        </pc:sldMkLst>
        <pc:spChg chg="mod">
          <ac:chgData name="Diana Marjanovic" userId="dbc322bbf87f5a9c" providerId="Windows Live" clId="Web-{E6C62DDC-4F78-43B8-8362-1A6956DFC63B}" dt="2020-12-04T22:05:09.057" v="148" actId="20577"/>
          <ac:spMkLst>
            <pc:docMk/>
            <pc:sldMk cId="3472423617" sldId="266"/>
            <ac:spMk id="2" creationId="{FA8F1543-78C8-42B5-AFAF-439AAE980032}"/>
          </ac:spMkLst>
        </pc:spChg>
        <pc:spChg chg="mod">
          <ac:chgData name="Diana Marjanovic" userId="dbc322bbf87f5a9c" providerId="Windows Live" clId="Web-{E6C62DDC-4F78-43B8-8362-1A6956DFC63B}" dt="2020-12-04T22:04:56.666" v="133" actId="20577"/>
          <ac:spMkLst>
            <pc:docMk/>
            <pc:sldMk cId="3472423617" sldId="266"/>
            <ac:spMk id="3" creationId="{0C6F3B5A-ED62-4FC1-A6FC-BCAE9D47653A}"/>
          </ac:spMkLst>
        </pc:spChg>
      </pc:sldChg>
      <pc:sldChg chg="delSp modSp add replId">
        <pc:chgData name="Diana Marjanovic" userId="dbc322bbf87f5a9c" providerId="Windows Live" clId="Web-{E6C62DDC-4F78-43B8-8362-1A6956DFC63B}" dt="2020-12-04T23:37:09.453" v="255"/>
        <pc:sldMkLst>
          <pc:docMk/>
          <pc:sldMk cId="1471177286" sldId="267"/>
        </pc:sldMkLst>
        <pc:spChg chg="mod">
          <ac:chgData name="Diana Marjanovic" userId="dbc322bbf87f5a9c" providerId="Windows Live" clId="Web-{E6C62DDC-4F78-43B8-8362-1A6956DFC63B}" dt="2020-12-04T23:37:02.297" v="252" actId="20577"/>
          <ac:spMkLst>
            <pc:docMk/>
            <pc:sldMk cId="1471177286" sldId="267"/>
            <ac:spMk id="2" creationId="{FA8F1543-78C8-42B5-AFAF-439AAE980032}"/>
          </ac:spMkLst>
        </pc:spChg>
        <pc:picChg chg="mod">
          <ac:chgData name="Diana Marjanovic" userId="dbc322bbf87f5a9c" providerId="Windows Live" clId="Web-{E6C62DDC-4F78-43B8-8362-1A6956DFC63B}" dt="2020-12-04T23:37:09.453" v="255"/>
          <ac:picMkLst>
            <pc:docMk/>
            <pc:sldMk cId="1471177286" sldId="267"/>
            <ac:picMk id="4" creationId="{BB844F1C-CCBF-4725-838D-6915FF541E74}"/>
          </ac:picMkLst>
        </pc:picChg>
        <pc:picChg chg="del">
          <ac:chgData name="Diana Marjanovic" userId="dbc322bbf87f5a9c" providerId="Windows Live" clId="Web-{E6C62DDC-4F78-43B8-8362-1A6956DFC63B}" dt="2020-12-04T22:05:33.135" v="154"/>
          <ac:picMkLst>
            <pc:docMk/>
            <pc:sldMk cId="1471177286" sldId="267"/>
            <ac:picMk id="5" creationId="{D024DCBF-998E-4999-8191-CF47D0C9C362}"/>
          </ac:picMkLst>
        </pc:picChg>
      </pc:sldChg>
    </pc:docChg>
  </pc:docChgLst>
  <pc:docChgLst>
    <pc:chgData name="Guest User" providerId="Windows Live" clId="Web-{EF90A638-0A06-45F8-BE2E-3786A4BA3ED5}"/>
    <pc:docChg chg="modSld">
      <pc:chgData name="Guest User" userId="" providerId="Windows Live" clId="Web-{EF90A638-0A06-45F8-BE2E-3786A4BA3ED5}" dt="2020-12-08T08:15:54.783" v="845" actId="20577"/>
      <pc:docMkLst>
        <pc:docMk/>
      </pc:docMkLst>
      <pc:sldChg chg="modSp">
        <pc:chgData name="Guest User" userId="" providerId="Windows Live" clId="Web-{EF90A638-0A06-45F8-BE2E-3786A4BA3ED5}" dt="2020-12-07T19:21:34.809" v="21" actId="20577"/>
        <pc:sldMkLst>
          <pc:docMk/>
          <pc:sldMk cId="3189401407" sldId="261"/>
        </pc:sldMkLst>
        <pc:spChg chg="mod">
          <ac:chgData name="Guest User" userId="" providerId="Windows Live" clId="Web-{EF90A638-0A06-45F8-BE2E-3786A4BA3ED5}" dt="2020-12-07T19:21:34.809" v="21" actId="20577"/>
          <ac:spMkLst>
            <pc:docMk/>
            <pc:sldMk cId="3189401407" sldId="261"/>
            <ac:spMk id="13" creationId="{8C46C34B-E210-4A72-B69C-E983DCC3183A}"/>
          </ac:spMkLst>
        </pc:spChg>
      </pc:sldChg>
      <pc:sldChg chg="addSp modSp">
        <pc:chgData name="Guest User" userId="" providerId="Windows Live" clId="Web-{EF90A638-0A06-45F8-BE2E-3786A4BA3ED5}" dt="2020-12-08T08:15:47.314" v="843" actId="20577"/>
        <pc:sldMkLst>
          <pc:docMk/>
          <pc:sldMk cId="3106567341" sldId="275"/>
        </pc:sldMkLst>
        <pc:spChg chg="mod">
          <ac:chgData name="Guest User" userId="" providerId="Windows Live" clId="Web-{EF90A638-0A06-45F8-BE2E-3786A4BA3ED5}" dt="2020-12-07T19:18:18.742" v="16" actId="14100"/>
          <ac:spMkLst>
            <pc:docMk/>
            <pc:sldMk cId="3106567341" sldId="275"/>
            <ac:spMk id="22" creationId="{D724DF64-DE2C-45E5-BFAC-504940E0899E}"/>
          </ac:spMkLst>
        </pc:spChg>
        <pc:spChg chg="add mod">
          <ac:chgData name="Guest User" userId="" providerId="Windows Live" clId="Web-{EF90A638-0A06-45F8-BE2E-3786A4BA3ED5}" dt="2020-12-08T08:15:47.314" v="843" actId="20577"/>
          <ac:spMkLst>
            <pc:docMk/>
            <pc:sldMk cId="3106567341" sldId="275"/>
            <ac:spMk id="24" creationId="{3216D04C-A94A-418A-9D9A-DA5861AFA67B}"/>
          </ac:spMkLst>
        </pc:spChg>
        <pc:picChg chg="mod">
          <ac:chgData name="Guest User" userId="" providerId="Windows Live" clId="Web-{EF90A638-0A06-45F8-BE2E-3786A4BA3ED5}" dt="2020-12-07T19:18:35.086" v="18" actId="14100"/>
          <ac:picMkLst>
            <pc:docMk/>
            <pc:sldMk cId="3106567341" sldId="275"/>
            <ac:picMk id="19" creationId="{C5869AFA-8C6A-472F-B68E-FC6135BD83AD}"/>
          </ac:picMkLst>
        </pc:picChg>
      </pc:sldChg>
      <pc:sldChg chg="addSp delSp modSp">
        <pc:chgData name="Guest User" userId="" providerId="Windows Live" clId="Web-{EF90A638-0A06-45F8-BE2E-3786A4BA3ED5}" dt="2020-12-08T08:11:15.043" v="526" actId="20577"/>
        <pc:sldMkLst>
          <pc:docMk/>
          <pc:sldMk cId="2065137109" sldId="278"/>
        </pc:sldMkLst>
        <pc:spChg chg="del">
          <ac:chgData name="Guest User" userId="" providerId="Windows Live" clId="Web-{EF90A638-0A06-45F8-BE2E-3786A4BA3ED5}" dt="2020-12-08T08:05:22.582" v="23"/>
          <ac:spMkLst>
            <pc:docMk/>
            <pc:sldMk cId="2065137109" sldId="278"/>
            <ac:spMk id="24" creationId="{9989488B-947D-49E3-9DD9-6CEA1E6D33F6}"/>
          </ac:spMkLst>
        </pc:spChg>
        <pc:spChg chg="add mod">
          <ac:chgData name="Guest User" userId="" providerId="Windows Live" clId="Web-{EF90A638-0A06-45F8-BE2E-3786A4BA3ED5}" dt="2020-12-08T08:11:15.043" v="526" actId="20577"/>
          <ac:spMkLst>
            <pc:docMk/>
            <pc:sldMk cId="2065137109" sldId="278"/>
            <ac:spMk id="25" creationId="{F4E75E45-398A-4C03-93D0-245AF44778D5}"/>
          </ac:spMkLst>
        </pc:spChg>
      </pc:sldChg>
    </pc:docChg>
  </pc:docChgLst>
  <pc:docChgLst>
    <pc:chgData name="Gastbenutzer" providerId="Windows Live" clId="Web-{6D7AD8FF-2619-4243-8A0E-19662C970CBC}"/>
    <pc:docChg chg="addSld modSld sldOrd">
      <pc:chgData name="Gastbenutzer" userId="" providerId="Windows Live" clId="Web-{6D7AD8FF-2619-4243-8A0E-19662C970CBC}" dt="2020-12-05T17:01:08.409" v="110" actId="1076"/>
      <pc:docMkLst>
        <pc:docMk/>
      </pc:docMkLst>
      <pc:sldChg chg="addSp delSp modSp mod setBg setClrOvrMap">
        <pc:chgData name="Gastbenutzer" userId="" providerId="Windows Live" clId="Web-{6D7AD8FF-2619-4243-8A0E-19662C970CBC}" dt="2020-12-05T16:57:19.983" v="86"/>
        <pc:sldMkLst>
          <pc:docMk/>
          <pc:sldMk cId="3520176616" sldId="260"/>
        </pc:sldMkLst>
        <pc:spChg chg="mod">
          <ac:chgData name="Gastbenutzer" userId="" providerId="Windows Live" clId="Web-{6D7AD8FF-2619-4243-8A0E-19662C970CBC}" dt="2020-12-05T16:57:19.983" v="86"/>
          <ac:spMkLst>
            <pc:docMk/>
            <pc:sldMk cId="3520176616" sldId="260"/>
            <ac:spMk id="2" creationId="{FA8F1543-78C8-42B5-AFAF-439AAE980032}"/>
          </ac:spMkLst>
        </pc:spChg>
        <pc:spChg chg="mod">
          <ac:chgData name="Gastbenutzer" userId="" providerId="Windows Live" clId="Web-{6D7AD8FF-2619-4243-8A0E-19662C970CBC}" dt="2020-12-05T16:57:19.983" v="86"/>
          <ac:spMkLst>
            <pc:docMk/>
            <pc:sldMk cId="3520176616" sldId="260"/>
            <ac:spMk id="3" creationId="{0C6F3B5A-ED62-4FC1-A6FC-BCAE9D47653A}"/>
          </ac:spMkLst>
        </pc:spChg>
        <pc:spChg chg="add del">
          <ac:chgData name="Gastbenutzer" userId="" providerId="Windows Live" clId="Web-{6D7AD8FF-2619-4243-8A0E-19662C970CBC}" dt="2020-12-05T16:57:19.983" v="86"/>
          <ac:spMkLst>
            <pc:docMk/>
            <pc:sldMk cId="3520176616" sldId="260"/>
            <ac:spMk id="8" creationId="{4351DFE5-F63D-4BE0-BDA9-E3EB88F01AA5}"/>
          </ac:spMkLst>
        </pc:spChg>
        <pc:spChg chg="add">
          <ac:chgData name="Gastbenutzer" userId="" providerId="Windows Live" clId="Web-{6D7AD8FF-2619-4243-8A0E-19662C970CBC}" dt="2020-12-05T16:57:19.983" v="86"/>
          <ac:spMkLst>
            <pc:docMk/>
            <pc:sldMk cId="3520176616" sldId="260"/>
            <ac:spMk id="12" creationId="{E49CC64F-7275-4E33-961B-0C5CDC439875}"/>
          </ac:spMkLst>
        </pc:spChg>
        <pc:spChg chg="add del">
          <ac:chgData name="Gastbenutzer" userId="" providerId="Windows Live" clId="Web-{6D7AD8FF-2619-4243-8A0E-19662C970CBC}" dt="2020-12-05T16:57:19.967" v="85"/>
          <ac:spMkLst>
            <pc:docMk/>
            <pc:sldMk cId="3520176616" sldId="260"/>
            <ac:spMk id="15" creationId="{0671A8AE-40A1-4631-A6B8-581AFF065482}"/>
          </ac:spMkLst>
        </pc:spChg>
        <pc:spChg chg="add del">
          <ac:chgData name="Gastbenutzer" userId="" providerId="Windows Live" clId="Web-{6D7AD8FF-2619-4243-8A0E-19662C970CBC}" dt="2020-12-05T16:57:19.967" v="85"/>
          <ac:spMkLst>
            <pc:docMk/>
            <pc:sldMk cId="3520176616" sldId="260"/>
            <ac:spMk id="17" creationId="{AB58EF07-17C2-48CF-ABB0-EEF1F17CB8F0}"/>
          </ac:spMkLst>
        </pc:spChg>
        <pc:spChg chg="add del">
          <ac:chgData name="Gastbenutzer" userId="" providerId="Windows Live" clId="Web-{6D7AD8FF-2619-4243-8A0E-19662C970CBC}" dt="2020-12-05T16:57:19.967" v="85"/>
          <ac:spMkLst>
            <pc:docMk/>
            <pc:sldMk cId="3520176616" sldId="260"/>
            <ac:spMk id="19" creationId="{AF2F604E-43BE-4DC3-B983-E071523364F8}"/>
          </ac:spMkLst>
        </pc:spChg>
        <pc:spChg chg="add del">
          <ac:chgData name="Gastbenutzer" userId="" providerId="Windows Live" clId="Web-{6D7AD8FF-2619-4243-8A0E-19662C970CBC}" dt="2020-12-05T16:57:19.967" v="85"/>
          <ac:spMkLst>
            <pc:docMk/>
            <pc:sldMk cId="3520176616" sldId="260"/>
            <ac:spMk id="21" creationId="{08C9B587-E65E-4B52-B37C-ABEBB6E87928}"/>
          </ac:spMkLst>
        </pc:spChg>
        <pc:picChg chg="add mod ord">
          <ac:chgData name="Gastbenutzer" userId="" providerId="Windows Live" clId="Web-{6D7AD8FF-2619-4243-8A0E-19662C970CBC}" dt="2020-12-05T16:57:19.983" v="86"/>
          <ac:picMkLst>
            <pc:docMk/>
            <pc:sldMk cId="3520176616" sldId="260"/>
            <ac:picMk id="4" creationId="{9D763692-394D-4F7B-9C78-E1B85BDB2C6D}"/>
          </ac:picMkLst>
        </pc:picChg>
        <pc:picChg chg="add del">
          <ac:chgData name="Gastbenutzer" userId="" providerId="Windows Live" clId="Web-{6D7AD8FF-2619-4243-8A0E-19662C970CBC}" dt="2020-12-05T16:57:19.983" v="86"/>
          <ac:picMkLst>
            <pc:docMk/>
            <pc:sldMk cId="3520176616" sldId="260"/>
            <ac:picMk id="10" creationId="{3AA16612-ACD2-4A16-8F2B-4514FD6BF28F}"/>
          </ac:picMkLst>
        </pc:picChg>
      </pc:sldChg>
      <pc:sldChg chg="addSp delSp modSp">
        <pc:chgData name="Gastbenutzer" userId="" providerId="Windows Live" clId="Web-{6D7AD8FF-2619-4243-8A0E-19662C970CBC}" dt="2020-12-05T17:01:08.409" v="110" actId="1076"/>
        <pc:sldMkLst>
          <pc:docMk/>
          <pc:sldMk cId="2692701184" sldId="262"/>
        </pc:sldMkLst>
        <pc:spChg chg="mod">
          <ac:chgData name="Gastbenutzer" userId="" providerId="Windows Live" clId="Web-{6D7AD8FF-2619-4243-8A0E-19662C970CBC}" dt="2020-12-05T17:00:55.143" v="109"/>
          <ac:spMkLst>
            <pc:docMk/>
            <pc:sldMk cId="2692701184" sldId="262"/>
            <ac:spMk id="2" creationId="{FA8F1543-78C8-42B5-AFAF-439AAE980032}"/>
          </ac:spMkLst>
        </pc:spChg>
        <pc:spChg chg="mod">
          <ac:chgData name="Gastbenutzer" userId="" providerId="Windows Live" clId="Web-{6D7AD8FF-2619-4243-8A0E-19662C970CBC}" dt="2020-12-05T17:00:55.143" v="109"/>
          <ac:spMkLst>
            <pc:docMk/>
            <pc:sldMk cId="2692701184" sldId="262"/>
            <ac:spMk id="3" creationId="{0C6F3B5A-ED62-4FC1-A6FC-BCAE9D47653A}"/>
          </ac:spMkLst>
        </pc:spChg>
        <pc:spChg chg="add del">
          <ac:chgData name="Gastbenutzer" userId="" providerId="Windows Live" clId="Web-{6D7AD8FF-2619-4243-8A0E-19662C970CBC}" dt="2020-12-05T17:00:55.143" v="109"/>
          <ac:spMkLst>
            <pc:docMk/>
            <pc:sldMk cId="2692701184" sldId="262"/>
            <ac:spMk id="8" creationId="{4351DFE5-F63D-4BE0-BDA9-E3EB88F01AA5}"/>
          </ac:spMkLst>
        </pc:spChg>
        <pc:spChg chg="add del">
          <ac:chgData name="Gastbenutzer" userId="" providerId="Windows Live" clId="Web-{6D7AD8FF-2619-4243-8A0E-19662C970CBC}" dt="2020-12-05T17:00:55.143" v="109"/>
          <ac:spMkLst>
            <pc:docMk/>
            <pc:sldMk cId="2692701184" sldId="262"/>
            <ac:spMk id="12" creationId="{6B5E2835-4E47-45B3-9CFE-732FF7B05472}"/>
          </ac:spMkLst>
        </pc:spChg>
        <pc:spChg chg="add del">
          <ac:chgData name="Gastbenutzer" userId="" providerId="Windows Live" clId="Web-{6D7AD8FF-2619-4243-8A0E-19662C970CBC}" dt="2020-12-05T17:00:55.143" v="109"/>
          <ac:spMkLst>
            <pc:docMk/>
            <pc:sldMk cId="2692701184" sldId="262"/>
            <ac:spMk id="17" creationId="{5B45AD5D-AA52-4F7B-9362-576A39AD9E09}"/>
          </ac:spMkLst>
        </pc:spChg>
        <pc:spChg chg="add del">
          <ac:chgData name="Gastbenutzer" userId="" providerId="Windows Live" clId="Web-{6D7AD8FF-2619-4243-8A0E-19662C970CBC}" dt="2020-12-05T17:00:55.143" v="109"/>
          <ac:spMkLst>
            <pc:docMk/>
            <pc:sldMk cId="2692701184" sldId="262"/>
            <ac:spMk id="19" creationId="{AEDD7960-4866-4399-BEF6-DD1431AB4E34}"/>
          </ac:spMkLst>
        </pc:spChg>
        <pc:spChg chg="add del">
          <ac:chgData name="Gastbenutzer" userId="" providerId="Windows Live" clId="Web-{6D7AD8FF-2619-4243-8A0E-19662C970CBC}" dt="2020-12-05T17:00:55.143" v="109"/>
          <ac:spMkLst>
            <pc:docMk/>
            <pc:sldMk cId="2692701184" sldId="262"/>
            <ac:spMk id="21" creationId="{55D4142C-5077-457F-A6AD-3FECFDB39685}"/>
          </ac:spMkLst>
        </pc:spChg>
        <pc:spChg chg="add del">
          <ac:chgData name="Gastbenutzer" userId="" providerId="Windows Live" clId="Web-{6D7AD8FF-2619-4243-8A0E-19662C970CBC}" dt="2020-12-05T17:00:55.143" v="109"/>
          <ac:spMkLst>
            <pc:docMk/>
            <pc:sldMk cId="2692701184" sldId="262"/>
            <ac:spMk id="23" creationId="{7A5F0580-5EE9-419F-96EE-B6529EF6E7D0}"/>
          </ac:spMkLst>
        </pc:spChg>
        <pc:picChg chg="add mod ord">
          <ac:chgData name="Gastbenutzer" userId="" providerId="Windows Live" clId="Web-{6D7AD8FF-2619-4243-8A0E-19662C970CBC}" dt="2020-12-05T17:01:08.409" v="110" actId="1076"/>
          <ac:picMkLst>
            <pc:docMk/>
            <pc:sldMk cId="2692701184" sldId="262"/>
            <ac:picMk id="4" creationId="{D1E9F45E-61F0-4FC7-9BBD-0DE33CF33738}"/>
          </ac:picMkLst>
        </pc:picChg>
        <pc:picChg chg="add del">
          <ac:chgData name="Gastbenutzer" userId="" providerId="Windows Live" clId="Web-{6D7AD8FF-2619-4243-8A0E-19662C970CBC}" dt="2020-12-05T17:00:55.143" v="109"/>
          <ac:picMkLst>
            <pc:docMk/>
            <pc:sldMk cId="2692701184" sldId="262"/>
            <ac:picMk id="10" creationId="{3AA16612-ACD2-4A16-8F2B-4514FD6BF28F}"/>
          </ac:picMkLst>
        </pc:picChg>
        <pc:picChg chg="add del">
          <ac:chgData name="Gastbenutzer" userId="" providerId="Windows Live" clId="Web-{6D7AD8FF-2619-4243-8A0E-19662C970CBC}" dt="2020-12-05T17:00:34.627" v="103"/>
          <ac:picMkLst>
            <pc:docMk/>
            <pc:sldMk cId="2692701184" sldId="262"/>
            <ac:picMk id="15" creationId="{54DDEBDD-D8BD-41A6-8A0D-B00E3768B0F9}"/>
          </ac:picMkLst>
        </pc:picChg>
      </pc:sldChg>
      <pc:sldChg chg="addSp delSp modSp add ord replId">
        <pc:chgData name="Gastbenutzer" userId="" providerId="Windows Live" clId="Web-{6D7AD8FF-2619-4243-8A0E-19662C970CBC}" dt="2020-12-05T16:55:49.325" v="81"/>
        <pc:sldMkLst>
          <pc:docMk/>
          <pc:sldMk cId="345777086" sldId="268"/>
        </pc:sldMkLst>
        <pc:spChg chg="mod">
          <ac:chgData name="Gastbenutzer" userId="" providerId="Windows Live" clId="Web-{6D7AD8FF-2619-4243-8A0E-19662C970CBC}" dt="2020-12-05T16:55:49.325" v="81"/>
          <ac:spMkLst>
            <pc:docMk/>
            <pc:sldMk cId="345777086" sldId="268"/>
            <ac:spMk id="2" creationId="{FA8F1543-78C8-42B5-AFAF-439AAE980032}"/>
          </ac:spMkLst>
        </pc:spChg>
        <pc:spChg chg="del mod">
          <ac:chgData name="Gastbenutzer" userId="" providerId="Windows Live" clId="Web-{6D7AD8FF-2619-4243-8A0E-19662C970CBC}" dt="2020-12-05T16:55:08.449" v="39"/>
          <ac:spMkLst>
            <pc:docMk/>
            <pc:sldMk cId="345777086" sldId="268"/>
            <ac:spMk id="3" creationId="{0C6F3B5A-ED62-4FC1-A6FC-BCAE9D47653A}"/>
          </ac:spMkLst>
        </pc:spChg>
        <pc:spChg chg="add del mod">
          <ac:chgData name="Gastbenutzer" userId="" providerId="Windows Live" clId="Web-{6D7AD8FF-2619-4243-8A0E-19662C970CBC}" dt="2020-12-05T16:55:09.808" v="40"/>
          <ac:spMkLst>
            <pc:docMk/>
            <pc:sldMk cId="345777086" sldId="268"/>
            <ac:spMk id="5" creationId="{38A3F85B-1ED4-4DD6-83AC-C01CD55FECB0}"/>
          </ac:spMkLst>
        </pc:spChg>
        <pc:spChg chg="add del">
          <ac:chgData name="Gastbenutzer" userId="" providerId="Windows Live" clId="Web-{6D7AD8FF-2619-4243-8A0E-19662C970CBC}" dt="2020-12-05T16:55:49.325" v="81"/>
          <ac:spMkLst>
            <pc:docMk/>
            <pc:sldMk cId="345777086" sldId="268"/>
            <ac:spMk id="8" creationId="{4351DFE5-F63D-4BE0-BDA9-E3EB88F01AA5}"/>
          </ac:spMkLst>
        </pc:spChg>
        <pc:spChg chg="add">
          <ac:chgData name="Gastbenutzer" userId="" providerId="Windows Live" clId="Web-{6D7AD8FF-2619-4243-8A0E-19662C970CBC}" dt="2020-12-05T16:55:49.325" v="81"/>
          <ac:spMkLst>
            <pc:docMk/>
            <pc:sldMk cId="345777086" sldId="268"/>
            <ac:spMk id="12" creationId="{7CA0DAA6-33B8-4A25-810D-2F4D816FB40E}"/>
          </ac:spMkLst>
        </pc:spChg>
        <pc:spChg chg="add del">
          <ac:chgData name="Gastbenutzer" userId="" providerId="Windows Live" clId="Web-{6D7AD8FF-2619-4243-8A0E-19662C970CBC}" dt="2020-12-05T16:55:49.325" v="80"/>
          <ac:spMkLst>
            <pc:docMk/>
            <pc:sldMk cId="345777086" sldId="268"/>
            <ac:spMk id="15" creationId="{0BC9EFE1-D8CB-4668-9980-DB108327A794}"/>
          </ac:spMkLst>
        </pc:spChg>
        <pc:spChg chg="add del">
          <ac:chgData name="Gastbenutzer" userId="" providerId="Windows Live" clId="Web-{6D7AD8FF-2619-4243-8A0E-19662C970CBC}" dt="2020-12-05T16:55:49.325" v="80"/>
          <ac:spMkLst>
            <pc:docMk/>
            <pc:sldMk cId="345777086" sldId="268"/>
            <ac:spMk id="19" creationId="{77DA6D33-2D62-458C-BF5D-DBF612FD557E}"/>
          </ac:spMkLst>
        </pc:spChg>
        <pc:picChg chg="add mod ord">
          <ac:chgData name="Gastbenutzer" userId="" providerId="Windows Live" clId="Web-{6D7AD8FF-2619-4243-8A0E-19662C970CBC}" dt="2020-12-05T16:55:49.325" v="81"/>
          <ac:picMkLst>
            <pc:docMk/>
            <pc:sldMk cId="345777086" sldId="268"/>
            <ac:picMk id="6" creationId="{0FE071E9-95B7-408C-88BA-914286693C22}"/>
          </ac:picMkLst>
        </pc:picChg>
        <pc:picChg chg="add del">
          <ac:chgData name="Gastbenutzer" userId="" providerId="Windows Live" clId="Web-{6D7AD8FF-2619-4243-8A0E-19662C970CBC}" dt="2020-12-05T16:55:49.325" v="81"/>
          <ac:picMkLst>
            <pc:docMk/>
            <pc:sldMk cId="345777086" sldId="268"/>
            <ac:picMk id="10" creationId="{3AA16612-ACD2-4A16-8F2B-4514FD6BF28F}"/>
          </ac:picMkLst>
        </pc:picChg>
        <pc:picChg chg="add del">
          <ac:chgData name="Gastbenutzer" userId="" providerId="Windows Live" clId="Web-{6D7AD8FF-2619-4243-8A0E-19662C970CBC}" dt="2020-12-05T16:55:49.325" v="80"/>
          <ac:picMkLst>
            <pc:docMk/>
            <pc:sldMk cId="345777086" sldId="268"/>
            <ac:picMk id="17" creationId="{7CBAE1BD-B8E4-4029-8AA2-C77E4FED9864}"/>
          </ac:picMkLst>
        </pc:picChg>
      </pc:sldChg>
    </pc:docChg>
  </pc:docChgLst>
  <pc:docChgLst>
    <pc:chgData name="Adrian Berger" userId="69f59a2c44657533" providerId="Windows Live" clId="Web-{40ED6CC0-E7B9-4F54-A785-53C013DF65D0}"/>
    <pc:docChg chg="modSld">
      <pc:chgData name="Adrian Berger" userId="69f59a2c44657533" providerId="Windows Live" clId="Web-{40ED6CC0-E7B9-4F54-A785-53C013DF65D0}" dt="2020-12-05T17:03:09.336" v="891"/>
      <pc:docMkLst>
        <pc:docMk/>
      </pc:docMkLst>
      <pc:sldChg chg="addSp modSp">
        <pc:chgData name="Adrian Berger" userId="69f59a2c44657533" providerId="Windows Live" clId="Web-{40ED6CC0-E7B9-4F54-A785-53C013DF65D0}" dt="2020-12-05T17:03:09.336" v="891"/>
        <pc:sldMkLst>
          <pc:docMk/>
          <pc:sldMk cId="3189401407" sldId="261"/>
        </pc:sldMkLst>
        <pc:spChg chg="mod">
          <ac:chgData name="Adrian Berger" userId="69f59a2c44657533" providerId="Windows Live" clId="Web-{40ED6CC0-E7B9-4F54-A785-53C013DF65D0}" dt="2020-12-05T17:03:09.242" v="886"/>
          <ac:spMkLst>
            <pc:docMk/>
            <pc:sldMk cId="3189401407" sldId="261"/>
            <ac:spMk id="2" creationId="{FA8F1543-78C8-42B5-AFAF-439AAE980032}"/>
          </ac:spMkLst>
        </pc:spChg>
        <pc:spChg chg="mod">
          <ac:chgData name="Adrian Berger" userId="69f59a2c44657533" providerId="Windows Live" clId="Web-{40ED6CC0-E7B9-4F54-A785-53C013DF65D0}" dt="2020-12-05T17:03:09.273" v="887"/>
          <ac:spMkLst>
            <pc:docMk/>
            <pc:sldMk cId="3189401407" sldId="261"/>
            <ac:spMk id="3" creationId="{0C6F3B5A-ED62-4FC1-A6FC-BCAE9D47653A}"/>
          </ac:spMkLst>
        </pc:spChg>
        <pc:spChg chg="add mod">
          <ac:chgData name="Adrian Berger" userId="69f59a2c44657533" providerId="Windows Live" clId="Web-{40ED6CC0-E7B9-4F54-A785-53C013DF65D0}" dt="2020-12-05T17:03:09.289" v="888"/>
          <ac:spMkLst>
            <pc:docMk/>
            <pc:sldMk cId="3189401407" sldId="261"/>
            <ac:spMk id="5" creationId="{B32C9BF2-38C4-4E2E-975F-C7806CB41ACE}"/>
          </ac:spMkLst>
        </pc:spChg>
        <pc:spChg chg="add mod">
          <ac:chgData name="Adrian Berger" userId="69f59a2c44657533" providerId="Windows Live" clId="Web-{40ED6CC0-E7B9-4F54-A785-53C013DF65D0}" dt="2020-12-05T17:03:09.304" v="889"/>
          <ac:spMkLst>
            <pc:docMk/>
            <pc:sldMk cId="3189401407" sldId="261"/>
            <ac:spMk id="6" creationId="{DA178EE3-0626-461A-99AB-0ADCEC99B925}"/>
          </ac:spMkLst>
        </pc:spChg>
        <pc:spChg chg="add mod">
          <ac:chgData name="Adrian Berger" userId="69f59a2c44657533" providerId="Windows Live" clId="Web-{40ED6CC0-E7B9-4F54-A785-53C013DF65D0}" dt="2020-12-05T17:03:09.320" v="890"/>
          <ac:spMkLst>
            <pc:docMk/>
            <pc:sldMk cId="3189401407" sldId="261"/>
            <ac:spMk id="7" creationId="{0C79AF82-77CF-47B4-804A-97B6A03F2662}"/>
          </ac:spMkLst>
        </pc:spChg>
        <pc:spChg chg="add mod">
          <ac:chgData name="Adrian Berger" userId="69f59a2c44657533" providerId="Windows Live" clId="Web-{40ED6CC0-E7B9-4F54-A785-53C013DF65D0}" dt="2020-12-05T17:03:09.336" v="891"/>
          <ac:spMkLst>
            <pc:docMk/>
            <pc:sldMk cId="3189401407" sldId="261"/>
            <ac:spMk id="13" creationId="{8C46C34B-E210-4A72-B69C-E983DCC3183A}"/>
          </ac:spMkLst>
        </pc:spChg>
        <pc:picChg chg="add mod">
          <ac:chgData name="Adrian Berger" userId="69f59a2c44657533" providerId="Windows Live" clId="Web-{40ED6CC0-E7B9-4F54-A785-53C013DF65D0}" dt="2020-12-05T16:49:05.829" v="185" actId="1076"/>
          <ac:picMkLst>
            <pc:docMk/>
            <pc:sldMk cId="3189401407" sldId="261"/>
            <ac:picMk id="4" creationId="{97DAB217-948C-4722-8D7B-48E47EFB16E2}"/>
          </ac:picMkLst>
        </pc:picChg>
        <pc:picChg chg="add mod">
          <ac:chgData name="Adrian Berger" userId="69f59a2c44657533" providerId="Windows Live" clId="Web-{40ED6CC0-E7B9-4F54-A785-53C013DF65D0}" dt="2020-12-05T16:55:16.948" v="582" actId="1076"/>
          <ac:picMkLst>
            <pc:docMk/>
            <pc:sldMk cId="3189401407" sldId="261"/>
            <ac:picMk id="9" creationId="{3AE0FB07-07C6-4A88-A126-8573AD18C722}"/>
          </ac:picMkLst>
        </pc:picChg>
        <pc:picChg chg="add mod">
          <ac:chgData name="Adrian Berger" userId="69f59a2c44657533" providerId="Windows Live" clId="Web-{40ED6CC0-E7B9-4F54-A785-53C013DF65D0}" dt="2020-12-05T16:55:58.059" v="613" actId="1076"/>
          <ac:picMkLst>
            <pc:docMk/>
            <pc:sldMk cId="3189401407" sldId="261"/>
            <ac:picMk id="11" creationId="{72CA838A-AB28-44F7-92C0-9C9B3D34C2F4}"/>
          </ac:picMkLst>
        </pc:picChg>
        <pc:picChg chg="add mod">
          <ac:chgData name="Adrian Berger" userId="69f59a2c44657533" providerId="Windows Live" clId="Web-{40ED6CC0-E7B9-4F54-A785-53C013DF65D0}" dt="2020-12-05T16:57:20.483" v="617" actId="1076"/>
          <ac:picMkLst>
            <pc:docMk/>
            <pc:sldMk cId="3189401407" sldId="261"/>
            <ac:picMk id="12" creationId="{58AFE351-C147-4332-96A1-167F9E648818}"/>
          </ac:picMkLst>
        </pc:picChg>
      </pc:sldChg>
    </pc:docChg>
  </pc:docChgLst>
  <pc:docChgLst>
    <pc:chgData name="Gastbenutzer" providerId="Windows Live" clId="Web-{E4BA248B-E9DE-4553-9E90-1E7A75BFA248}"/>
    <pc:docChg chg="modSld">
      <pc:chgData name="Gastbenutzer" userId="" providerId="Windows Live" clId="Web-{E4BA248B-E9DE-4553-9E90-1E7A75BFA248}" dt="2020-12-05T17:05:26.157" v="6"/>
      <pc:docMkLst>
        <pc:docMk/>
      </pc:docMkLst>
      <pc:sldChg chg="addSp delSp modSp">
        <pc:chgData name="Gastbenutzer" userId="" providerId="Windows Live" clId="Web-{E4BA248B-E9DE-4553-9E90-1E7A75BFA248}" dt="2020-12-05T17:05:26.157" v="6"/>
        <pc:sldMkLst>
          <pc:docMk/>
          <pc:sldMk cId="2692701184" sldId="262"/>
        </pc:sldMkLst>
        <pc:spChg chg="mod">
          <ac:chgData name="Gastbenutzer" userId="" providerId="Windows Live" clId="Web-{E4BA248B-E9DE-4553-9E90-1E7A75BFA248}" dt="2020-12-05T17:05:26.157" v="6"/>
          <ac:spMkLst>
            <pc:docMk/>
            <pc:sldMk cId="2692701184" sldId="262"/>
            <ac:spMk id="2" creationId="{FA8F1543-78C8-42B5-AFAF-439AAE980032}"/>
          </ac:spMkLst>
        </pc:spChg>
        <pc:spChg chg="mod ord">
          <ac:chgData name="Gastbenutzer" userId="" providerId="Windows Live" clId="Web-{E4BA248B-E9DE-4553-9E90-1E7A75BFA248}" dt="2020-12-05T17:05:26.157" v="6"/>
          <ac:spMkLst>
            <pc:docMk/>
            <pc:sldMk cId="2692701184" sldId="262"/>
            <ac:spMk id="3" creationId="{0C6F3B5A-ED62-4FC1-A6FC-BCAE9D47653A}"/>
          </ac:spMkLst>
        </pc:spChg>
        <pc:spChg chg="del">
          <ac:chgData name="Gastbenutzer" userId="" providerId="Windows Live" clId="Web-{E4BA248B-E9DE-4553-9E90-1E7A75BFA248}" dt="2020-12-05T17:05:26.157" v="6"/>
          <ac:spMkLst>
            <pc:docMk/>
            <pc:sldMk cId="2692701184" sldId="262"/>
            <ac:spMk id="8" creationId="{4351DFE5-F63D-4BE0-BDA9-E3EB88F01AA5}"/>
          </ac:spMkLst>
        </pc:spChg>
        <pc:spChg chg="add">
          <ac:chgData name="Gastbenutzer" userId="" providerId="Windows Live" clId="Web-{E4BA248B-E9DE-4553-9E90-1E7A75BFA248}" dt="2020-12-05T17:05:26.157" v="6"/>
          <ac:spMkLst>
            <pc:docMk/>
            <pc:sldMk cId="2692701184" sldId="262"/>
            <ac:spMk id="13" creationId="{4038CB10-1F5C-4D54-9DF7-12586DE5B007}"/>
          </ac:spMkLst>
        </pc:spChg>
        <pc:spChg chg="add">
          <ac:chgData name="Gastbenutzer" userId="" providerId="Windows Live" clId="Web-{E4BA248B-E9DE-4553-9E90-1E7A75BFA248}" dt="2020-12-05T17:05:26.157" v="6"/>
          <ac:spMkLst>
            <pc:docMk/>
            <pc:sldMk cId="2692701184" sldId="262"/>
            <ac:spMk id="14" creationId="{73ED6512-6858-4552-B699-9A97FE9A4EA2}"/>
          </ac:spMkLst>
        </pc:spChg>
        <pc:picChg chg="del">
          <ac:chgData name="Gastbenutzer" userId="" providerId="Windows Live" clId="Web-{E4BA248B-E9DE-4553-9E90-1E7A75BFA248}" dt="2020-12-05T17:03:20.622" v="0"/>
          <ac:picMkLst>
            <pc:docMk/>
            <pc:sldMk cId="2692701184" sldId="262"/>
            <ac:picMk id="4" creationId="{D1E9F45E-61F0-4FC7-9BBD-0DE33CF33738}"/>
          </ac:picMkLst>
        </pc:picChg>
        <pc:picChg chg="add del mod">
          <ac:chgData name="Gastbenutzer" userId="" providerId="Windows Live" clId="Web-{E4BA248B-E9DE-4553-9E90-1E7A75BFA248}" dt="2020-12-05T17:03:36.670" v="2"/>
          <ac:picMkLst>
            <pc:docMk/>
            <pc:sldMk cId="2692701184" sldId="262"/>
            <ac:picMk id="5" creationId="{39999A66-24D8-4A78-9929-C3A3E5463D3D}"/>
          </ac:picMkLst>
        </pc:picChg>
        <pc:picChg chg="add del mod">
          <ac:chgData name="Gastbenutzer" userId="" providerId="Windows Live" clId="Web-{E4BA248B-E9DE-4553-9E90-1E7A75BFA248}" dt="2020-12-05T17:04:22.014" v="4"/>
          <ac:picMkLst>
            <pc:docMk/>
            <pc:sldMk cId="2692701184" sldId="262"/>
            <ac:picMk id="6" creationId="{B9EA1F11-5709-4535-B6D6-C721F85D51DA}"/>
          </ac:picMkLst>
        </pc:picChg>
        <pc:picChg chg="add mod">
          <ac:chgData name="Gastbenutzer" userId="" providerId="Windows Live" clId="Web-{E4BA248B-E9DE-4553-9E90-1E7A75BFA248}" dt="2020-12-05T17:05:26.157" v="6"/>
          <ac:picMkLst>
            <pc:docMk/>
            <pc:sldMk cId="2692701184" sldId="262"/>
            <ac:picMk id="7" creationId="{0E62DCEE-D309-4BE5-B210-5D9788864416}"/>
          </ac:picMkLst>
        </pc:picChg>
        <pc:picChg chg="del">
          <ac:chgData name="Gastbenutzer" userId="" providerId="Windows Live" clId="Web-{E4BA248B-E9DE-4553-9E90-1E7A75BFA248}" dt="2020-12-05T17:05:26.157" v="6"/>
          <ac:picMkLst>
            <pc:docMk/>
            <pc:sldMk cId="2692701184" sldId="262"/>
            <ac:picMk id="10" creationId="{3AA16612-ACD2-4A16-8F2B-4514FD6BF28F}"/>
          </ac:picMkLst>
        </pc:picChg>
      </pc:sldChg>
    </pc:docChg>
  </pc:docChgLst>
  <pc:docChgLst>
    <pc:chgData name="Gastbenutzer" providerId="Windows Live" clId="Web-{49EB1727-95BC-457A-AC43-2C4BD10425AB}"/>
    <pc:docChg chg="addSld delSld modSld">
      <pc:chgData name="Gastbenutzer" userId="" providerId="Windows Live" clId="Web-{49EB1727-95BC-457A-AC43-2C4BD10425AB}" dt="2020-12-07T20:09:40.215" v="1680" actId="20577"/>
      <pc:docMkLst>
        <pc:docMk/>
      </pc:docMkLst>
      <pc:sldChg chg="modSp">
        <pc:chgData name="Gastbenutzer" userId="" providerId="Windows Live" clId="Web-{49EB1727-95BC-457A-AC43-2C4BD10425AB}" dt="2020-12-07T20:00:41.337" v="1595" actId="1076"/>
        <pc:sldMkLst>
          <pc:docMk/>
          <pc:sldMk cId="3681775167" sldId="258"/>
        </pc:sldMkLst>
        <pc:spChg chg="mod">
          <ac:chgData name="Gastbenutzer" userId="" providerId="Windows Live" clId="Web-{49EB1727-95BC-457A-AC43-2C4BD10425AB}" dt="2020-12-07T20:00:41.337" v="1595" actId="1076"/>
          <ac:spMkLst>
            <pc:docMk/>
            <pc:sldMk cId="3681775167" sldId="258"/>
            <ac:spMk id="2" creationId="{FA8F1543-78C8-42B5-AFAF-439AAE980032}"/>
          </ac:spMkLst>
        </pc:spChg>
      </pc:sldChg>
      <pc:sldChg chg="addSp delSp modSp mod setClrOvrMap">
        <pc:chgData name="Gastbenutzer" userId="" providerId="Windows Live" clId="Web-{49EB1727-95BC-457A-AC43-2C4BD10425AB}" dt="2020-12-07T19:38:51.954" v="64" actId="20577"/>
        <pc:sldMkLst>
          <pc:docMk/>
          <pc:sldMk cId="3472423617" sldId="266"/>
        </pc:sldMkLst>
        <pc:spChg chg="mod">
          <ac:chgData name="Gastbenutzer" userId="" providerId="Windows Live" clId="Web-{49EB1727-95BC-457A-AC43-2C4BD10425AB}" dt="2020-12-07T19:32:46.764" v="59"/>
          <ac:spMkLst>
            <pc:docMk/>
            <pc:sldMk cId="3472423617" sldId="266"/>
            <ac:spMk id="2" creationId="{FA8F1543-78C8-42B5-AFAF-439AAE980032}"/>
          </ac:spMkLst>
        </pc:spChg>
        <pc:spChg chg="mod">
          <ac:chgData name="Gastbenutzer" userId="" providerId="Windows Live" clId="Web-{49EB1727-95BC-457A-AC43-2C4BD10425AB}" dt="2020-12-07T19:38:51.954" v="64" actId="20577"/>
          <ac:spMkLst>
            <pc:docMk/>
            <pc:sldMk cId="3472423617" sldId="266"/>
            <ac:spMk id="3" creationId="{0C6F3B5A-ED62-4FC1-A6FC-BCAE9D47653A}"/>
          </ac:spMkLst>
        </pc:spChg>
        <pc:spChg chg="del">
          <ac:chgData name="Gastbenutzer" userId="" providerId="Windows Live" clId="Web-{49EB1727-95BC-457A-AC43-2C4BD10425AB}" dt="2020-12-07T19:32:46.764" v="59"/>
          <ac:spMkLst>
            <pc:docMk/>
            <pc:sldMk cId="3472423617" sldId="266"/>
            <ac:spMk id="8" creationId="{4351DFE5-F63D-4BE0-BDA9-E3EB88F01AA5}"/>
          </ac:spMkLst>
        </pc:spChg>
        <pc:spChg chg="add">
          <ac:chgData name="Gastbenutzer" userId="" providerId="Windows Live" clId="Web-{49EB1727-95BC-457A-AC43-2C4BD10425AB}" dt="2020-12-07T19:32:46.764" v="59"/>
          <ac:spMkLst>
            <pc:docMk/>
            <pc:sldMk cId="3472423617" sldId="266"/>
            <ac:spMk id="15" creationId="{C7FA33FF-088D-4F16-95A2-2C64D353DEA8}"/>
          </ac:spMkLst>
        </pc:spChg>
        <pc:spChg chg="add">
          <ac:chgData name="Gastbenutzer" userId="" providerId="Windows Live" clId="Web-{49EB1727-95BC-457A-AC43-2C4BD10425AB}" dt="2020-12-07T19:32:46.764" v="59"/>
          <ac:spMkLst>
            <pc:docMk/>
            <pc:sldMk cId="3472423617" sldId="266"/>
            <ac:spMk id="17" creationId="{A376EFB1-01CF-419F-ABF1-2AF02BBFCBD1}"/>
          </ac:spMkLst>
        </pc:spChg>
        <pc:spChg chg="add">
          <ac:chgData name="Gastbenutzer" userId="" providerId="Windows Live" clId="Web-{49EB1727-95BC-457A-AC43-2C4BD10425AB}" dt="2020-12-07T19:32:46.764" v="59"/>
          <ac:spMkLst>
            <pc:docMk/>
            <pc:sldMk cId="3472423617" sldId="266"/>
            <ac:spMk id="19" creationId="{FF9DEA15-78BD-4750-AA18-B9F28A6D5AB8}"/>
          </ac:spMkLst>
        </pc:spChg>
        <pc:picChg chg="del">
          <ac:chgData name="Gastbenutzer" userId="" providerId="Windows Live" clId="Web-{49EB1727-95BC-457A-AC43-2C4BD10425AB}" dt="2020-12-07T19:32:46.764" v="59"/>
          <ac:picMkLst>
            <pc:docMk/>
            <pc:sldMk cId="3472423617" sldId="266"/>
            <ac:picMk id="10" creationId="{3AA16612-ACD2-4A16-8F2B-4514FD6BF28F}"/>
          </ac:picMkLst>
        </pc:picChg>
      </pc:sldChg>
      <pc:sldChg chg="addSp delSp modSp mod setBg">
        <pc:chgData name="Gastbenutzer" userId="" providerId="Windows Live" clId="Web-{49EB1727-95BC-457A-AC43-2C4BD10425AB}" dt="2020-12-07T19:21:58.244" v="58" actId="14100"/>
        <pc:sldMkLst>
          <pc:docMk/>
          <pc:sldMk cId="1471177286" sldId="267"/>
        </pc:sldMkLst>
        <pc:spChg chg="mod">
          <ac:chgData name="Gastbenutzer" userId="" providerId="Windows Live" clId="Web-{49EB1727-95BC-457A-AC43-2C4BD10425AB}" dt="2020-12-07T19:21:50.541" v="55"/>
          <ac:spMkLst>
            <pc:docMk/>
            <pc:sldMk cId="1471177286" sldId="267"/>
            <ac:spMk id="2" creationId="{FA8F1543-78C8-42B5-AFAF-439AAE980032}"/>
          </ac:spMkLst>
        </pc:spChg>
        <pc:spChg chg="add del">
          <ac:chgData name="Gastbenutzer" userId="" providerId="Windows Live" clId="Web-{49EB1727-95BC-457A-AC43-2C4BD10425AB}" dt="2020-12-07T19:21:50.541" v="56"/>
          <ac:spMkLst>
            <pc:docMk/>
            <pc:sldMk cId="1471177286" sldId="267"/>
            <ac:spMk id="15" creationId="{16C5FA50-8D52-4617-AF91-5C7B1C8352F1}"/>
          </ac:spMkLst>
        </pc:spChg>
        <pc:spChg chg="add del">
          <ac:chgData name="Gastbenutzer" userId="" providerId="Windows Live" clId="Web-{49EB1727-95BC-457A-AC43-2C4BD10425AB}" dt="2020-12-07T19:21:50.541" v="56"/>
          <ac:spMkLst>
            <pc:docMk/>
            <pc:sldMk cId="1471177286" sldId="267"/>
            <ac:spMk id="17" creationId="{E223798C-12AD-4B0C-A50C-D676347D67CF}"/>
          </ac:spMkLst>
        </pc:spChg>
        <pc:spChg chg="add">
          <ac:chgData name="Gastbenutzer" userId="" providerId="Windows Live" clId="Web-{49EB1727-95BC-457A-AC43-2C4BD10425AB}" dt="2020-12-07T19:21:50.541" v="56"/>
          <ac:spMkLst>
            <pc:docMk/>
            <pc:sldMk cId="1471177286" sldId="267"/>
            <ac:spMk id="19" creationId="{16C5FA50-8D52-4617-AF91-5C7B1C8352F1}"/>
          </ac:spMkLst>
        </pc:spChg>
        <pc:spChg chg="add">
          <ac:chgData name="Gastbenutzer" userId="" providerId="Windows Live" clId="Web-{49EB1727-95BC-457A-AC43-2C4BD10425AB}" dt="2020-12-07T19:21:50.541" v="56"/>
          <ac:spMkLst>
            <pc:docMk/>
            <pc:sldMk cId="1471177286" sldId="267"/>
            <ac:spMk id="20" creationId="{E223798C-12AD-4B0C-A50C-D676347D67CF}"/>
          </ac:spMkLst>
        </pc:spChg>
        <pc:spChg chg="add del">
          <ac:chgData name="Gastbenutzer" userId="" providerId="Windows Live" clId="Web-{49EB1727-95BC-457A-AC43-2C4BD10425AB}" dt="2020-12-07T19:21:50.541" v="55"/>
          <ac:spMkLst>
            <pc:docMk/>
            <pc:sldMk cId="1471177286" sldId="267"/>
            <ac:spMk id="22" creationId="{3FA8EA49-487B-4E62-AC3C-3D4A96EF0A26}"/>
          </ac:spMkLst>
        </pc:spChg>
        <pc:spChg chg="add del">
          <ac:chgData name="Gastbenutzer" userId="" providerId="Windows Live" clId="Web-{49EB1727-95BC-457A-AC43-2C4BD10425AB}" dt="2020-12-07T19:21:50.541" v="55"/>
          <ac:spMkLst>
            <pc:docMk/>
            <pc:sldMk cId="1471177286" sldId="267"/>
            <ac:spMk id="24" creationId="{F3C8D54F-CA08-42F3-9924-FBA3CB680F28}"/>
          </ac:spMkLst>
        </pc:spChg>
        <pc:picChg chg="mod">
          <ac:chgData name="Gastbenutzer" userId="" providerId="Windows Live" clId="Web-{49EB1727-95BC-457A-AC43-2C4BD10425AB}" dt="2020-12-07T19:21:58.244" v="58" actId="14100"/>
          <ac:picMkLst>
            <pc:docMk/>
            <pc:sldMk cId="1471177286" sldId="267"/>
            <ac:picMk id="6" creationId="{22800E4E-3C18-426A-AEBD-045647300F1C}"/>
          </ac:picMkLst>
        </pc:picChg>
      </pc:sldChg>
      <pc:sldChg chg="addSp delSp modSp mod setBg setClrOvrMap">
        <pc:chgData name="Gastbenutzer" userId="" providerId="Windows Live" clId="Web-{49EB1727-95BC-457A-AC43-2C4BD10425AB}" dt="2020-12-07T19:16:50.648" v="52"/>
        <pc:sldMkLst>
          <pc:docMk/>
          <pc:sldMk cId="345777086" sldId="268"/>
        </pc:sldMkLst>
        <pc:spChg chg="mod ord">
          <ac:chgData name="Gastbenutzer" userId="" providerId="Windows Live" clId="Web-{49EB1727-95BC-457A-AC43-2C4BD10425AB}" dt="2020-12-07T19:16:50.648" v="52"/>
          <ac:spMkLst>
            <pc:docMk/>
            <pc:sldMk cId="345777086" sldId="268"/>
            <ac:spMk id="2" creationId="{FA8F1543-78C8-42B5-AFAF-439AAE980032}"/>
          </ac:spMkLst>
        </pc:spChg>
        <pc:spChg chg="add del mod">
          <ac:chgData name="Gastbenutzer" userId="" providerId="Windows Live" clId="Web-{49EB1727-95BC-457A-AC43-2C4BD10425AB}" dt="2020-12-07T19:15:16.851" v="48"/>
          <ac:spMkLst>
            <pc:docMk/>
            <pc:sldMk cId="345777086" sldId="268"/>
            <ac:spMk id="5" creationId="{2199FEBC-74BC-4CA0-A686-C3E58314BCD3}"/>
          </ac:spMkLst>
        </pc:spChg>
        <pc:spChg chg="del">
          <ac:chgData name="Gastbenutzer" userId="" providerId="Windows Live" clId="Web-{49EB1727-95BC-457A-AC43-2C4BD10425AB}" dt="2020-12-07T19:15:36.163" v="49"/>
          <ac:spMkLst>
            <pc:docMk/>
            <pc:sldMk cId="345777086" sldId="268"/>
            <ac:spMk id="12" creationId="{7CA0DAA6-33B8-4A25-810D-2F4D816FB40E}"/>
          </ac:spMkLst>
        </pc:spChg>
        <pc:spChg chg="add del">
          <ac:chgData name="Gastbenutzer" userId="" providerId="Windows Live" clId="Web-{49EB1727-95BC-457A-AC43-2C4BD10425AB}" dt="2020-12-07T19:16:50.648" v="52"/>
          <ac:spMkLst>
            <pc:docMk/>
            <pc:sldMk cId="345777086" sldId="268"/>
            <ac:spMk id="14" creationId="{87CC2527-562A-4F69-B487-4371E5B243E7}"/>
          </ac:spMkLst>
        </pc:spChg>
        <pc:spChg chg="add">
          <ac:chgData name="Gastbenutzer" userId="" providerId="Windows Live" clId="Web-{49EB1727-95BC-457A-AC43-2C4BD10425AB}" dt="2020-12-07T19:16:50.648" v="52"/>
          <ac:spMkLst>
            <pc:docMk/>
            <pc:sldMk cId="345777086" sldId="268"/>
            <ac:spMk id="21" creationId="{E49CC64F-7275-4E33-961B-0C5CDC439875}"/>
          </ac:spMkLst>
        </pc:spChg>
        <pc:picChg chg="add mod ord">
          <ac:chgData name="Gastbenutzer" userId="" providerId="Windows Live" clId="Web-{49EB1727-95BC-457A-AC43-2C4BD10425AB}" dt="2020-12-07T19:16:50.648" v="52"/>
          <ac:picMkLst>
            <pc:docMk/>
            <pc:sldMk cId="345777086" sldId="268"/>
            <ac:picMk id="3" creationId="{70F5D64C-FA26-41B4-A9D9-43388BA881CA}"/>
          </ac:picMkLst>
        </pc:picChg>
        <pc:picChg chg="del">
          <ac:chgData name="Gastbenutzer" userId="" providerId="Windows Live" clId="Web-{49EB1727-95BC-457A-AC43-2C4BD10425AB}" dt="2020-12-07T19:14:52.132" v="47"/>
          <ac:picMkLst>
            <pc:docMk/>
            <pc:sldMk cId="345777086" sldId="268"/>
            <ac:picMk id="6" creationId="{0FE071E9-95B7-408C-88BA-914286693C22}"/>
          </ac:picMkLst>
        </pc:picChg>
        <pc:cxnChg chg="add del">
          <ac:chgData name="Gastbenutzer" userId="" providerId="Windows Live" clId="Web-{49EB1727-95BC-457A-AC43-2C4BD10425AB}" dt="2020-12-07T19:16:50.648" v="52"/>
          <ac:cxnSpMkLst>
            <pc:docMk/>
            <pc:sldMk cId="345777086" sldId="268"/>
            <ac:cxnSpMk id="16" creationId="{BCDAEC91-5BCE-4B55-9CC0-43EF94CB734B}"/>
          </ac:cxnSpMkLst>
        </pc:cxnChg>
      </pc:sldChg>
      <pc:sldChg chg="addSp delSp modSp mod setBg">
        <pc:chgData name="Gastbenutzer" userId="" providerId="Windows Live" clId="Web-{49EB1727-95BC-457A-AC43-2C4BD10425AB}" dt="2020-12-07T19:06:39.457" v="41" actId="20577"/>
        <pc:sldMkLst>
          <pc:docMk/>
          <pc:sldMk cId="1924591708" sldId="272"/>
        </pc:sldMkLst>
        <pc:spChg chg="mod">
          <ac:chgData name="Gastbenutzer" userId="" providerId="Windows Live" clId="Web-{49EB1727-95BC-457A-AC43-2C4BD10425AB}" dt="2020-12-07T19:06:39.457" v="41" actId="20577"/>
          <ac:spMkLst>
            <pc:docMk/>
            <pc:sldMk cId="1924591708" sldId="272"/>
            <ac:spMk id="2" creationId="{82EFDE7B-3D71-4986-A1CA-313BCEB3BFEF}"/>
          </ac:spMkLst>
        </pc:spChg>
        <pc:spChg chg="del">
          <ac:chgData name="Gastbenutzer" userId="" providerId="Windows Live" clId="Web-{49EB1727-95BC-457A-AC43-2C4BD10425AB}" dt="2020-12-07T19:04:33.972" v="14"/>
          <ac:spMkLst>
            <pc:docMk/>
            <pc:sldMk cId="1924591708" sldId="272"/>
            <ac:spMk id="3" creationId="{8AB9FA6D-2F72-4EE8-8DDB-30051580C780}"/>
          </ac:spMkLst>
        </pc:spChg>
        <pc:spChg chg="add del mod">
          <ac:chgData name="Gastbenutzer" userId="" providerId="Windows Live" clId="Web-{49EB1727-95BC-457A-AC43-2C4BD10425AB}" dt="2020-12-07T19:04:35.675" v="15"/>
          <ac:spMkLst>
            <pc:docMk/>
            <pc:sldMk cId="1924591708" sldId="272"/>
            <ac:spMk id="5" creationId="{28DBA7B1-6FFB-4C0E-B0AB-CA7556CA080E}"/>
          </ac:spMkLst>
        </pc:spChg>
        <pc:spChg chg="add">
          <ac:chgData name="Gastbenutzer" userId="" providerId="Windows Live" clId="Web-{49EB1727-95BC-457A-AC43-2C4BD10425AB}" dt="2020-12-07T19:05:38.425" v="24"/>
          <ac:spMkLst>
            <pc:docMk/>
            <pc:sldMk cId="1924591708" sldId="272"/>
            <ac:spMk id="15" creationId="{247AB924-1B87-43FC-B7C7-B112D5C51A0E}"/>
          </ac:spMkLst>
        </pc:spChg>
        <pc:picChg chg="add mod ord">
          <ac:chgData name="Gastbenutzer" userId="" providerId="Windows Live" clId="Web-{49EB1727-95BC-457A-AC43-2C4BD10425AB}" dt="2020-12-07T19:05:38.425" v="24"/>
          <ac:picMkLst>
            <pc:docMk/>
            <pc:sldMk cId="1924591708" sldId="272"/>
            <ac:picMk id="6" creationId="{757798C9-B338-4C56-855A-67B57A8B48A1}"/>
          </ac:picMkLst>
        </pc:picChg>
        <pc:picChg chg="add mod">
          <ac:chgData name="Gastbenutzer" userId="" providerId="Windows Live" clId="Web-{49EB1727-95BC-457A-AC43-2C4BD10425AB}" dt="2020-12-07T19:05:38.425" v="24"/>
          <ac:picMkLst>
            <pc:docMk/>
            <pc:sldMk cId="1924591708" sldId="272"/>
            <ac:picMk id="7" creationId="{AF98DF46-4C8F-46C6-B37C-D5EE7C1A2F34}"/>
          </ac:picMkLst>
        </pc:picChg>
        <pc:picChg chg="add mod">
          <ac:chgData name="Gastbenutzer" userId="" providerId="Windows Live" clId="Web-{49EB1727-95BC-457A-AC43-2C4BD10425AB}" dt="2020-12-07T19:05:38.425" v="24"/>
          <ac:picMkLst>
            <pc:docMk/>
            <pc:sldMk cId="1924591708" sldId="272"/>
            <ac:picMk id="8" creationId="{794F68C8-6BDC-4479-9F8E-6391752D0C69}"/>
          </ac:picMkLst>
        </pc:picChg>
        <pc:cxnChg chg="add">
          <ac:chgData name="Gastbenutzer" userId="" providerId="Windows Live" clId="Web-{49EB1727-95BC-457A-AC43-2C4BD10425AB}" dt="2020-12-07T19:05:38.425" v="24"/>
          <ac:cxnSpMkLst>
            <pc:docMk/>
            <pc:sldMk cId="1924591708" sldId="272"/>
            <ac:cxnSpMk id="13" creationId="{99AE2756-0FC4-4155-83E7-58AAAB63E757}"/>
          </ac:cxnSpMkLst>
        </pc:cxnChg>
        <pc:cxnChg chg="add">
          <ac:chgData name="Gastbenutzer" userId="" providerId="Windows Live" clId="Web-{49EB1727-95BC-457A-AC43-2C4BD10425AB}" dt="2020-12-07T19:05:38.425" v="24"/>
          <ac:cxnSpMkLst>
            <pc:docMk/>
            <pc:sldMk cId="1924591708" sldId="272"/>
            <ac:cxnSpMk id="17" creationId="{818DC98F-4057-4645-B948-F604F39A9CFE}"/>
          </ac:cxnSpMkLst>
        </pc:cxnChg>
        <pc:cxnChg chg="add">
          <ac:chgData name="Gastbenutzer" userId="" providerId="Windows Live" clId="Web-{49EB1727-95BC-457A-AC43-2C4BD10425AB}" dt="2020-12-07T19:05:38.425" v="24"/>
          <ac:cxnSpMkLst>
            <pc:docMk/>
            <pc:sldMk cId="1924591708" sldId="272"/>
            <ac:cxnSpMk id="19" creationId="{DAD2B705-4A9B-408D-AA80-4F41045E09DE}"/>
          </ac:cxnSpMkLst>
        </pc:cxnChg>
      </pc:sldChg>
      <pc:sldChg chg="del">
        <pc:chgData name="Gastbenutzer" userId="" providerId="Windows Live" clId="Web-{49EB1727-95BC-457A-AC43-2C4BD10425AB}" dt="2020-12-07T19:02:45.112" v="12"/>
        <pc:sldMkLst>
          <pc:docMk/>
          <pc:sldMk cId="355190084" sldId="273"/>
        </pc:sldMkLst>
      </pc:sldChg>
      <pc:sldChg chg="addSp delSp modSp">
        <pc:chgData name="Gastbenutzer" userId="" providerId="Windows Live" clId="Web-{49EB1727-95BC-457A-AC43-2C4BD10425AB}" dt="2020-12-07T19:20:31.509" v="53"/>
        <pc:sldMkLst>
          <pc:docMk/>
          <pc:sldMk cId="1800277332" sldId="274"/>
        </pc:sldMkLst>
        <pc:spChg chg="mod">
          <ac:chgData name="Gastbenutzer" userId="" providerId="Windows Live" clId="Web-{49EB1727-95BC-457A-AC43-2C4BD10425AB}" dt="2020-12-07T19:20:31.509" v="53"/>
          <ac:spMkLst>
            <pc:docMk/>
            <pc:sldMk cId="1800277332" sldId="274"/>
            <ac:spMk id="2" creationId="{6AD4CE5D-6AFA-45F1-8525-22A31167F1C4}"/>
          </ac:spMkLst>
        </pc:spChg>
        <pc:spChg chg="mod">
          <ac:chgData name="Gastbenutzer" userId="" providerId="Windows Live" clId="Web-{49EB1727-95BC-457A-AC43-2C4BD10425AB}" dt="2020-12-07T19:20:31.509" v="53"/>
          <ac:spMkLst>
            <pc:docMk/>
            <pc:sldMk cId="1800277332" sldId="274"/>
            <ac:spMk id="7" creationId="{596B9FC2-F303-4F47-AD37-27629E45D6A9}"/>
          </ac:spMkLst>
        </pc:spChg>
        <pc:spChg chg="del">
          <ac:chgData name="Gastbenutzer" userId="" providerId="Windows Live" clId="Web-{49EB1727-95BC-457A-AC43-2C4BD10425AB}" dt="2020-12-07T19:20:31.509" v="53"/>
          <ac:spMkLst>
            <pc:docMk/>
            <pc:sldMk cId="1800277332" sldId="274"/>
            <ac:spMk id="26" creationId="{FC7A3AA1-44C4-4CBE-8808-D86A411AD665}"/>
          </ac:spMkLst>
        </pc:spChg>
        <pc:spChg chg="del">
          <ac:chgData name="Gastbenutzer" userId="" providerId="Windows Live" clId="Web-{49EB1727-95BC-457A-AC43-2C4BD10425AB}" dt="2020-12-07T19:20:31.509" v="53"/>
          <ac:spMkLst>
            <pc:docMk/>
            <pc:sldMk cId="1800277332" sldId="274"/>
            <ac:spMk id="30" creationId="{091C9E05-1ED5-4438-8E0F-38219974999F}"/>
          </ac:spMkLst>
        </pc:spChg>
        <pc:spChg chg="add">
          <ac:chgData name="Gastbenutzer" userId="" providerId="Windows Live" clId="Web-{49EB1727-95BC-457A-AC43-2C4BD10425AB}" dt="2020-12-07T19:20:31.509" v="53"/>
          <ac:spMkLst>
            <pc:docMk/>
            <pc:sldMk cId="1800277332" sldId="274"/>
            <ac:spMk id="35" creationId="{746E2A38-ACC8-44E6-85E2-A79CBAF15174}"/>
          </ac:spMkLst>
        </pc:spChg>
        <pc:picChg chg="mod">
          <ac:chgData name="Gastbenutzer" userId="" providerId="Windows Live" clId="Web-{49EB1727-95BC-457A-AC43-2C4BD10425AB}" dt="2020-12-07T19:20:31.509" v="53"/>
          <ac:picMkLst>
            <pc:docMk/>
            <pc:sldMk cId="1800277332" sldId="274"/>
            <ac:picMk id="4" creationId="{10DB4B25-48AF-4C85-B2F6-94DCB6235935}"/>
          </ac:picMkLst>
        </pc:picChg>
        <pc:picChg chg="mod">
          <ac:chgData name="Gastbenutzer" userId="" providerId="Windows Live" clId="Web-{49EB1727-95BC-457A-AC43-2C4BD10425AB}" dt="2020-12-07T19:20:31.509" v="53"/>
          <ac:picMkLst>
            <pc:docMk/>
            <pc:sldMk cId="1800277332" sldId="274"/>
            <ac:picMk id="5" creationId="{847447C0-CB16-4B21-B771-82013BF5E028}"/>
          </ac:picMkLst>
        </pc:picChg>
        <pc:picChg chg="del">
          <ac:chgData name="Gastbenutzer" userId="" providerId="Windows Live" clId="Web-{49EB1727-95BC-457A-AC43-2C4BD10425AB}" dt="2020-12-07T19:20:31.509" v="53"/>
          <ac:picMkLst>
            <pc:docMk/>
            <pc:sldMk cId="1800277332" sldId="274"/>
            <ac:picMk id="28" creationId="{4FDAB746-A9A3-4EC2-8997-5EB71BC96424}"/>
          </ac:picMkLst>
        </pc:picChg>
      </pc:sldChg>
      <pc:sldChg chg="addSp delSp modSp">
        <pc:chgData name="Gastbenutzer" userId="" providerId="Windows Live" clId="Web-{49EB1727-95BC-457A-AC43-2C4BD10425AB}" dt="2020-12-07T20:07:15.198" v="1673" actId="20577"/>
        <pc:sldMkLst>
          <pc:docMk/>
          <pc:sldMk cId="3106567341" sldId="275"/>
        </pc:sldMkLst>
        <pc:spChg chg="add mod">
          <ac:chgData name="Gastbenutzer" userId="" providerId="Windows Live" clId="Web-{49EB1727-95BC-457A-AC43-2C4BD10425AB}" dt="2020-12-07T20:07:15.198" v="1673" actId="20577"/>
          <ac:spMkLst>
            <pc:docMk/>
            <pc:sldMk cId="3106567341" sldId="275"/>
            <ac:spMk id="14" creationId="{BA7BFC68-135B-4A1E-96C8-A42CDA5FC13D}"/>
          </ac:spMkLst>
        </pc:spChg>
        <pc:spChg chg="mod">
          <ac:chgData name="Gastbenutzer" userId="" providerId="Windows Live" clId="Web-{49EB1727-95BC-457A-AC43-2C4BD10425AB}" dt="2020-12-07T19:39:19.626" v="70" actId="20577"/>
          <ac:spMkLst>
            <pc:docMk/>
            <pc:sldMk cId="3106567341" sldId="275"/>
            <ac:spMk id="22" creationId="{D724DF64-DE2C-45E5-BFAC-504940E0899E}"/>
          </ac:spMkLst>
        </pc:spChg>
        <pc:spChg chg="del mod">
          <ac:chgData name="Gastbenutzer" userId="" providerId="Windows Live" clId="Web-{49EB1727-95BC-457A-AC43-2C4BD10425AB}" dt="2020-12-07T19:41:36.923" v="347"/>
          <ac:spMkLst>
            <pc:docMk/>
            <pc:sldMk cId="3106567341" sldId="275"/>
            <ac:spMk id="24" creationId="{9989488B-947D-49E3-9DD9-6CEA1E6D33F6}"/>
          </ac:spMkLst>
        </pc:spChg>
      </pc:sldChg>
      <pc:sldChg chg="add del replId">
        <pc:chgData name="Gastbenutzer" userId="" providerId="Windows Live" clId="Web-{49EB1727-95BC-457A-AC43-2C4BD10425AB}" dt="2020-12-07T19:07:41.098" v="44"/>
        <pc:sldMkLst>
          <pc:docMk/>
          <pc:sldMk cId="3662699390" sldId="276"/>
        </pc:sldMkLst>
      </pc:sldChg>
      <pc:sldChg chg="addSp modSp">
        <pc:chgData name="Gastbenutzer" userId="" providerId="Windows Live" clId="Web-{49EB1727-95BC-457A-AC43-2C4BD10425AB}" dt="2020-12-07T20:09:40.215" v="1679" actId="20577"/>
        <pc:sldMkLst>
          <pc:docMk/>
          <pc:sldMk cId="2065137109" sldId="278"/>
        </pc:sldMkLst>
        <pc:spChg chg="add mod">
          <ac:chgData name="Gastbenutzer" userId="" providerId="Windows Live" clId="Web-{49EB1727-95BC-457A-AC43-2C4BD10425AB}" dt="2020-12-07T20:09:40.215" v="1679" actId="20577"/>
          <ac:spMkLst>
            <pc:docMk/>
            <pc:sldMk cId="2065137109" sldId="278"/>
            <ac:spMk id="3" creationId="{BB1F26CF-9DCC-4A7D-A4F1-657B0585F626}"/>
          </ac:spMkLst>
        </pc:spChg>
        <pc:spChg chg="mod">
          <ac:chgData name="Gastbenutzer" userId="" providerId="Windows Live" clId="Web-{49EB1727-95BC-457A-AC43-2C4BD10425AB}" dt="2020-12-07T20:03:56.572" v="1598" actId="20577"/>
          <ac:spMkLst>
            <pc:docMk/>
            <pc:sldMk cId="2065137109" sldId="278"/>
            <ac:spMk id="22" creationId="{D724DF64-DE2C-45E5-BFAC-504940E0899E}"/>
          </ac:spMkLst>
        </pc:spChg>
        <pc:spChg chg="mod">
          <ac:chgData name="Gastbenutzer" userId="" providerId="Windows Live" clId="Web-{49EB1727-95BC-457A-AC43-2C4BD10425AB}" dt="2020-12-07T19:39:11.641" v="67" actId="1076"/>
          <ac:spMkLst>
            <pc:docMk/>
            <pc:sldMk cId="2065137109" sldId="278"/>
            <ac:spMk id="24" creationId="{9989488B-947D-49E3-9DD9-6CEA1E6D33F6}"/>
          </ac:spMkLst>
        </pc:spChg>
      </pc:sldChg>
    </pc:docChg>
  </pc:docChgLst>
  <pc:docChgLst>
    <pc:chgData name="Diana Marjanovic" userId="dbc322bbf87f5a9c" providerId="Windows Live" clId="Web-{1AD25F00-5B11-40D1-9AC4-299DC9D4AD13}"/>
    <pc:docChg chg="addSld modSld sldOrd">
      <pc:chgData name="Diana Marjanovic" userId="dbc322bbf87f5a9c" providerId="Windows Live" clId="Web-{1AD25F00-5B11-40D1-9AC4-299DC9D4AD13}" dt="2020-12-05T17:39:43.937" v="498" actId="20577"/>
      <pc:docMkLst>
        <pc:docMk/>
      </pc:docMkLst>
      <pc:sldChg chg="addSp delSp modSp">
        <pc:chgData name="Diana Marjanovic" userId="dbc322bbf87f5a9c" providerId="Windows Live" clId="Web-{1AD25F00-5B11-40D1-9AC4-299DC9D4AD13}" dt="2020-12-05T13:59:55.046" v="411" actId="1076"/>
        <pc:sldMkLst>
          <pc:docMk/>
          <pc:sldMk cId="1307138543" sldId="265"/>
        </pc:sldMkLst>
        <pc:spChg chg="del">
          <ac:chgData name="Diana Marjanovic" userId="dbc322bbf87f5a9c" providerId="Windows Live" clId="Web-{1AD25F00-5B11-40D1-9AC4-299DC9D4AD13}" dt="2020-12-05T11:47:10.103" v="104"/>
          <ac:spMkLst>
            <pc:docMk/>
            <pc:sldMk cId="1307138543" sldId="265"/>
            <ac:spMk id="3" creationId="{99D80268-41F0-4203-B4C2-A8385BF2B0E5}"/>
          </ac:spMkLst>
        </pc:spChg>
        <pc:spChg chg="add mod">
          <ac:chgData name="Diana Marjanovic" userId="dbc322bbf87f5a9c" providerId="Windows Live" clId="Web-{1AD25F00-5B11-40D1-9AC4-299DC9D4AD13}" dt="2020-12-05T12:33:06.583" v="393"/>
          <ac:spMkLst>
            <pc:docMk/>
            <pc:sldMk cId="1307138543" sldId="265"/>
            <ac:spMk id="4" creationId="{83DBB102-57D8-466E-8E59-79F693075DF7}"/>
          </ac:spMkLst>
        </pc:spChg>
        <pc:spChg chg="del">
          <ac:chgData name="Diana Marjanovic" userId="dbc322bbf87f5a9c" providerId="Windows Live" clId="Web-{1AD25F00-5B11-40D1-9AC4-299DC9D4AD13}" dt="2020-12-05T11:30:36.473" v="48"/>
          <ac:spMkLst>
            <pc:docMk/>
            <pc:sldMk cId="1307138543" sldId="265"/>
            <ac:spMk id="9" creationId="{2A54B94A-0A20-4738-BE42-458AD4833E27}"/>
          </ac:spMkLst>
        </pc:spChg>
        <pc:spChg chg="del">
          <ac:chgData name="Diana Marjanovic" userId="dbc322bbf87f5a9c" providerId="Windows Live" clId="Web-{1AD25F00-5B11-40D1-9AC4-299DC9D4AD13}" dt="2020-12-05T11:49:39.653" v="119"/>
          <ac:spMkLst>
            <pc:docMk/>
            <pc:sldMk cId="1307138543" sldId="265"/>
            <ac:spMk id="11" creationId="{06A96F27-AC56-47E5-97D5-81C34E9FE0FD}"/>
          </ac:spMkLst>
        </pc:spChg>
        <pc:spChg chg="del">
          <ac:chgData name="Diana Marjanovic" userId="dbc322bbf87f5a9c" providerId="Windows Live" clId="Web-{1AD25F00-5B11-40D1-9AC4-299DC9D4AD13}" dt="2020-12-05T11:50:36.623" v="133"/>
          <ac:spMkLst>
            <pc:docMk/>
            <pc:sldMk cId="1307138543" sldId="265"/>
            <ac:spMk id="12" creationId="{859970CD-84F1-44D7-960F-7E45DB3B0AB1}"/>
          </ac:spMkLst>
        </pc:spChg>
        <pc:spChg chg="del">
          <ac:chgData name="Diana Marjanovic" userId="dbc322bbf87f5a9c" providerId="Windows Live" clId="Web-{1AD25F00-5B11-40D1-9AC4-299DC9D4AD13}" dt="2020-12-05T11:31:47.006" v="57"/>
          <ac:spMkLst>
            <pc:docMk/>
            <pc:sldMk cId="1307138543" sldId="265"/>
            <ac:spMk id="13" creationId="{9B59CCDD-4EAC-4A60-8603-C9CD38B4A35C}"/>
          </ac:spMkLst>
        </pc:spChg>
        <pc:spChg chg="del">
          <ac:chgData name="Diana Marjanovic" userId="dbc322bbf87f5a9c" providerId="Windows Live" clId="Web-{1AD25F00-5B11-40D1-9AC4-299DC9D4AD13}" dt="2020-12-05T11:45:12.616" v="75"/>
          <ac:spMkLst>
            <pc:docMk/>
            <pc:sldMk cId="1307138543" sldId="265"/>
            <ac:spMk id="14" creationId="{A2858949-77DB-4D84-BC0E-162F41A72A8B}"/>
          </ac:spMkLst>
        </pc:spChg>
        <pc:spChg chg="add mod">
          <ac:chgData name="Diana Marjanovic" userId="dbc322bbf87f5a9c" providerId="Windows Live" clId="Web-{1AD25F00-5B11-40D1-9AC4-299DC9D4AD13}" dt="2020-12-05T12:33:15.348" v="396"/>
          <ac:spMkLst>
            <pc:docMk/>
            <pc:sldMk cId="1307138543" sldId="265"/>
            <ac:spMk id="15" creationId="{B7DAE04C-596B-4E53-8CAB-E78A1B8BA93B}"/>
          </ac:spMkLst>
        </pc:spChg>
        <pc:spChg chg="add mod">
          <ac:chgData name="Diana Marjanovic" userId="dbc322bbf87f5a9c" providerId="Windows Live" clId="Web-{1AD25F00-5B11-40D1-9AC4-299DC9D4AD13}" dt="2020-12-05T12:32:59.723" v="391"/>
          <ac:spMkLst>
            <pc:docMk/>
            <pc:sldMk cId="1307138543" sldId="265"/>
            <ac:spMk id="17" creationId="{A928294F-5770-4616-9282-8E8BFD57675C}"/>
          </ac:spMkLst>
        </pc:spChg>
        <pc:spChg chg="add mod">
          <ac:chgData name="Diana Marjanovic" userId="dbc322bbf87f5a9c" providerId="Windows Live" clId="Web-{1AD25F00-5B11-40D1-9AC4-299DC9D4AD13}" dt="2020-12-05T12:32:49.910" v="388"/>
          <ac:spMkLst>
            <pc:docMk/>
            <pc:sldMk cId="1307138543" sldId="265"/>
            <ac:spMk id="18" creationId="{3479B6CC-B4FE-41F0-A9D6-F2CD4FC06807}"/>
          </ac:spMkLst>
        </pc:spChg>
        <pc:spChg chg="add mod">
          <ac:chgData name="Diana Marjanovic" userId="dbc322bbf87f5a9c" providerId="Windows Live" clId="Web-{1AD25F00-5B11-40D1-9AC4-299DC9D4AD13}" dt="2020-12-05T12:32:54.129" v="389"/>
          <ac:spMkLst>
            <pc:docMk/>
            <pc:sldMk cId="1307138543" sldId="265"/>
            <ac:spMk id="19" creationId="{C5149410-98FC-4269-81BE-1060572F6833}"/>
          </ac:spMkLst>
        </pc:spChg>
        <pc:spChg chg="add mod">
          <ac:chgData name="Diana Marjanovic" userId="dbc322bbf87f5a9c" providerId="Windows Live" clId="Web-{1AD25F00-5B11-40D1-9AC4-299DC9D4AD13}" dt="2020-12-05T12:33:03.442" v="392"/>
          <ac:spMkLst>
            <pc:docMk/>
            <pc:sldMk cId="1307138543" sldId="265"/>
            <ac:spMk id="20" creationId="{48EE8793-8A1F-470E-873A-E0CBF0F50B49}"/>
          </ac:spMkLst>
        </pc:spChg>
        <pc:spChg chg="add del mod">
          <ac:chgData name="Diana Marjanovic" userId="dbc322bbf87f5a9c" providerId="Windows Live" clId="Web-{1AD25F00-5B11-40D1-9AC4-299DC9D4AD13}" dt="2020-12-05T12:18:11.689" v="263"/>
          <ac:spMkLst>
            <pc:docMk/>
            <pc:sldMk cId="1307138543" sldId="265"/>
            <ac:spMk id="21" creationId="{7DD632CC-4FC3-4C81-ACCE-010A47F9EB96}"/>
          </ac:spMkLst>
        </pc:spChg>
        <pc:spChg chg="add mod">
          <ac:chgData name="Diana Marjanovic" userId="dbc322bbf87f5a9c" providerId="Windows Live" clId="Web-{1AD25F00-5B11-40D1-9AC4-299DC9D4AD13}" dt="2020-12-05T13:59:55.046" v="411" actId="1076"/>
          <ac:spMkLst>
            <pc:docMk/>
            <pc:sldMk cId="1307138543" sldId="265"/>
            <ac:spMk id="22" creationId="{93FB1755-DE5B-47A0-90E1-75B782F725C5}"/>
          </ac:spMkLst>
        </pc:spChg>
        <pc:spChg chg="mod">
          <ac:chgData name="Diana Marjanovic" userId="dbc322bbf87f5a9c" providerId="Windows Live" clId="Web-{1AD25F00-5B11-40D1-9AC4-299DC9D4AD13}" dt="2020-12-05T11:27:33.501" v="19" actId="20577"/>
          <ac:spMkLst>
            <pc:docMk/>
            <pc:sldMk cId="1307138543" sldId="265"/>
            <ac:spMk id="23" creationId="{B07CD254-786E-4016-93F8-4A6FAD4BCE88}"/>
          </ac:spMkLst>
        </pc:spChg>
        <pc:spChg chg="mod">
          <ac:chgData name="Diana Marjanovic" userId="dbc322bbf87f5a9c" providerId="Windows Live" clId="Web-{1AD25F00-5B11-40D1-9AC4-299DC9D4AD13}" dt="2020-12-05T12:33:12.458" v="395"/>
          <ac:spMkLst>
            <pc:docMk/>
            <pc:sldMk cId="1307138543" sldId="265"/>
            <ac:spMk id="24" creationId="{FEA260EE-77A9-42F1-9FCA-8F889FCF3041}"/>
          </ac:spMkLst>
        </pc:spChg>
        <pc:spChg chg="del">
          <ac:chgData name="Diana Marjanovic" userId="dbc322bbf87f5a9c" providerId="Windows Live" clId="Web-{1AD25F00-5B11-40D1-9AC4-299DC9D4AD13}" dt="2020-12-05T11:56:12.083" v="172"/>
          <ac:spMkLst>
            <pc:docMk/>
            <pc:sldMk cId="1307138543" sldId="265"/>
            <ac:spMk id="25" creationId="{AC6217E8-4533-41AC-B27F-B8A54B36B178}"/>
          </ac:spMkLst>
        </pc:spChg>
        <pc:spChg chg="add mod">
          <ac:chgData name="Diana Marjanovic" userId="dbc322bbf87f5a9c" providerId="Windows Live" clId="Web-{1AD25F00-5B11-40D1-9AC4-299DC9D4AD13}" dt="2020-12-05T12:33:09.895" v="394"/>
          <ac:spMkLst>
            <pc:docMk/>
            <pc:sldMk cId="1307138543" sldId="265"/>
            <ac:spMk id="26" creationId="{386B6E88-15B2-4E66-9A5E-5E2DACC6FB6C}"/>
          </ac:spMkLst>
        </pc:spChg>
        <pc:spChg chg="add del mod">
          <ac:chgData name="Diana Marjanovic" userId="dbc322bbf87f5a9c" providerId="Windows Live" clId="Web-{1AD25F00-5B11-40D1-9AC4-299DC9D4AD13}" dt="2020-12-05T12:18:51.408" v="271"/>
          <ac:spMkLst>
            <pc:docMk/>
            <pc:sldMk cId="1307138543" sldId="265"/>
            <ac:spMk id="28" creationId="{7B72028D-DE00-4EC6-B454-3FF79178F368}"/>
          </ac:spMkLst>
        </pc:spChg>
        <pc:picChg chg="mod">
          <ac:chgData name="Diana Marjanovic" userId="dbc322bbf87f5a9c" providerId="Windows Live" clId="Web-{1AD25F00-5B11-40D1-9AC4-299DC9D4AD13}" dt="2020-12-05T12:17:52.532" v="257" actId="1076"/>
          <ac:picMkLst>
            <pc:docMk/>
            <pc:sldMk cId="1307138543" sldId="265"/>
            <ac:picMk id="5" creationId="{D024DCBF-998E-4999-8191-CF47D0C9C362}"/>
          </ac:picMkLst>
        </pc:picChg>
        <pc:cxnChg chg="add mod">
          <ac:chgData name="Diana Marjanovic" userId="dbc322bbf87f5a9c" providerId="Windows Live" clId="Web-{1AD25F00-5B11-40D1-9AC4-299DC9D4AD13}" dt="2020-12-05T12:00:59.573" v="239"/>
          <ac:cxnSpMkLst>
            <pc:docMk/>
            <pc:sldMk cId="1307138543" sldId="265"/>
            <ac:cxnSpMk id="6" creationId="{24F98B63-E71D-4C0E-AF64-A9AEA3CBC059}"/>
          </ac:cxnSpMkLst>
        </pc:cxnChg>
        <pc:cxnChg chg="add mod">
          <ac:chgData name="Diana Marjanovic" userId="dbc322bbf87f5a9c" providerId="Windows Live" clId="Web-{1AD25F00-5B11-40D1-9AC4-299DC9D4AD13}" dt="2020-12-05T12:01:05.230" v="240"/>
          <ac:cxnSpMkLst>
            <pc:docMk/>
            <pc:sldMk cId="1307138543" sldId="265"/>
            <ac:cxnSpMk id="7" creationId="{A748EE70-1A98-44BC-8205-6419D2593E24}"/>
          </ac:cxnSpMkLst>
        </pc:cxnChg>
        <pc:cxnChg chg="add mod">
          <ac:chgData name="Diana Marjanovic" userId="dbc322bbf87f5a9c" providerId="Windows Live" clId="Web-{1AD25F00-5B11-40D1-9AC4-299DC9D4AD13}" dt="2020-12-05T12:02:18.309" v="250" actId="1076"/>
          <ac:cxnSpMkLst>
            <pc:docMk/>
            <pc:sldMk cId="1307138543" sldId="265"/>
            <ac:cxnSpMk id="16" creationId="{742F8708-1137-4732-B3F4-D5832B487F0E}"/>
          </ac:cxnSpMkLst>
        </pc:cxnChg>
        <pc:cxnChg chg="add del mod">
          <ac:chgData name="Diana Marjanovic" userId="dbc322bbf87f5a9c" providerId="Windows Live" clId="Web-{1AD25F00-5B11-40D1-9AC4-299DC9D4AD13}" dt="2020-12-05T11:56:37.896" v="176"/>
          <ac:cxnSpMkLst>
            <pc:docMk/>
            <pc:sldMk cId="1307138543" sldId="265"/>
            <ac:cxnSpMk id="27" creationId="{EABBF15F-058B-464F-91B7-9D0A5438D23B}"/>
          </ac:cxnSpMkLst>
        </pc:cxnChg>
        <pc:cxnChg chg="add mod">
          <ac:chgData name="Diana Marjanovic" userId="dbc322bbf87f5a9c" providerId="Windows Live" clId="Web-{1AD25F00-5B11-40D1-9AC4-299DC9D4AD13}" dt="2020-12-05T12:32:02.566" v="378" actId="14100"/>
          <ac:cxnSpMkLst>
            <pc:docMk/>
            <pc:sldMk cId="1307138543" sldId="265"/>
            <ac:cxnSpMk id="29" creationId="{78EA9A81-8922-413E-A2FD-A2AD5DABC2F9}"/>
          </ac:cxnSpMkLst>
        </pc:cxnChg>
        <pc:cxnChg chg="add mod">
          <ac:chgData name="Diana Marjanovic" userId="dbc322bbf87f5a9c" providerId="Windows Live" clId="Web-{1AD25F00-5B11-40D1-9AC4-299DC9D4AD13}" dt="2020-12-05T12:32:12.675" v="379" actId="14100"/>
          <ac:cxnSpMkLst>
            <pc:docMk/>
            <pc:sldMk cId="1307138543" sldId="265"/>
            <ac:cxnSpMk id="30" creationId="{ADF95371-5FE7-4A50-B31C-7A203D544024}"/>
          </ac:cxnSpMkLst>
        </pc:cxnChg>
        <pc:cxnChg chg="add mod">
          <ac:chgData name="Diana Marjanovic" userId="dbc322bbf87f5a9c" providerId="Windows Live" clId="Web-{1AD25F00-5B11-40D1-9AC4-299DC9D4AD13}" dt="2020-12-05T12:31:41.268" v="376" actId="1076"/>
          <ac:cxnSpMkLst>
            <pc:docMk/>
            <pc:sldMk cId="1307138543" sldId="265"/>
            <ac:cxnSpMk id="31" creationId="{E639D671-D543-4BEA-B6D7-EBA4E2B68185}"/>
          </ac:cxnSpMkLst>
        </pc:cxnChg>
        <pc:cxnChg chg="add mod">
          <ac:chgData name="Diana Marjanovic" userId="dbc322bbf87f5a9c" providerId="Windows Live" clId="Web-{1AD25F00-5B11-40D1-9AC4-299DC9D4AD13}" dt="2020-12-05T12:30:10.266" v="362" actId="14100"/>
          <ac:cxnSpMkLst>
            <pc:docMk/>
            <pc:sldMk cId="1307138543" sldId="265"/>
            <ac:cxnSpMk id="32" creationId="{A4E3F92E-A75E-4848-9865-C1224B81959A}"/>
          </ac:cxnSpMkLst>
        </pc:cxnChg>
        <pc:cxnChg chg="add mod">
          <ac:chgData name="Diana Marjanovic" userId="dbc322bbf87f5a9c" providerId="Windows Live" clId="Web-{1AD25F00-5B11-40D1-9AC4-299DC9D4AD13}" dt="2020-12-05T12:24:18.321" v="316" actId="14100"/>
          <ac:cxnSpMkLst>
            <pc:docMk/>
            <pc:sldMk cId="1307138543" sldId="265"/>
            <ac:cxnSpMk id="33" creationId="{79C5D2BA-3135-427E-9092-683C855C3E6B}"/>
          </ac:cxnSpMkLst>
        </pc:cxnChg>
        <pc:cxnChg chg="add mod">
          <ac:chgData name="Diana Marjanovic" userId="dbc322bbf87f5a9c" providerId="Windows Live" clId="Web-{1AD25F00-5B11-40D1-9AC4-299DC9D4AD13}" dt="2020-12-05T12:25:45.167" v="327" actId="14100"/>
          <ac:cxnSpMkLst>
            <pc:docMk/>
            <pc:sldMk cId="1307138543" sldId="265"/>
            <ac:cxnSpMk id="34" creationId="{ACF0CA73-D092-4FAC-A1BB-C211BB98F170}"/>
          </ac:cxnSpMkLst>
        </pc:cxnChg>
        <pc:cxnChg chg="add mod">
          <ac:chgData name="Diana Marjanovic" userId="dbc322bbf87f5a9c" providerId="Windows Live" clId="Web-{1AD25F00-5B11-40D1-9AC4-299DC9D4AD13}" dt="2020-12-05T12:36:12.680" v="409" actId="14100"/>
          <ac:cxnSpMkLst>
            <pc:docMk/>
            <pc:sldMk cId="1307138543" sldId="265"/>
            <ac:cxnSpMk id="35" creationId="{B411FAF5-8D44-4487-824C-5AEE31B41EDA}"/>
          </ac:cxnSpMkLst>
        </pc:cxnChg>
        <pc:cxnChg chg="add mod">
          <ac:chgData name="Diana Marjanovic" userId="dbc322bbf87f5a9c" providerId="Windows Live" clId="Web-{1AD25F00-5B11-40D1-9AC4-299DC9D4AD13}" dt="2020-12-05T12:24:10.212" v="315" actId="14100"/>
          <ac:cxnSpMkLst>
            <pc:docMk/>
            <pc:sldMk cId="1307138543" sldId="265"/>
            <ac:cxnSpMk id="36" creationId="{37BA1719-CEAF-4FF4-9670-EC50C401119A}"/>
          </ac:cxnSpMkLst>
        </pc:cxnChg>
        <pc:cxnChg chg="add mod">
          <ac:chgData name="Diana Marjanovic" userId="dbc322bbf87f5a9c" providerId="Windows Live" clId="Web-{1AD25F00-5B11-40D1-9AC4-299DC9D4AD13}" dt="2020-12-05T12:25:29.104" v="326" actId="14100"/>
          <ac:cxnSpMkLst>
            <pc:docMk/>
            <pc:sldMk cId="1307138543" sldId="265"/>
            <ac:cxnSpMk id="37" creationId="{6F013DBB-17BB-4562-A62A-CB2B7CEB14FD}"/>
          </ac:cxnSpMkLst>
        </pc:cxnChg>
        <pc:cxnChg chg="add mod">
          <ac:chgData name="Diana Marjanovic" userId="dbc322bbf87f5a9c" providerId="Windows Live" clId="Web-{1AD25F00-5B11-40D1-9AC4-299DC9D4AD13}" dt="2020-12-05T12:26:39.918" v="335" actId="14100"/>
          <ac:cxnSpMkLst>
            <pc:docMk/>
            <pc:sldMk cId="1307138543" sldId="265"/>
            <ac:cxnSpMk id="38" creationId="{ED342FDD-5640-4CC5-BF1D-4AF14BA08A5F}"/>
          </ac:cxnSpMkLst>
        </pc:cxnChg>
        <pc:cxnChg chg="add mod">
          <ac:chgData name="Diana Marjanovic" userId="dbc322bbf87f5a9c" providerId="Windows Live" clId="Web-{1AD25F00-5B11-40D1-9AC4-299DC9D4AD13}" dt="2020-12-05T12:27:06.044" v="342" actId="14100"/>
          <ac:cxnSpMkLst>
            <pc:docMk/>
            <pc:sldMk cId="1307138543" sldId="265"/>
            <ac:cxnSpMk id="39" creationId="{5B662DDF-516A-432A-8BF3-B256C5034308}"/>
          </ac:cxnSpMkLst>
        </pc:cxnChg>
        <pc:cxnChg chg="add mod">
          <ac:chgData name="Diana Marjanovic" userId="dbc322bbf87f5a9c" providerId="Windows Live" clId="Web-{1AD25F00-5B11-40D1-9AC4-299DC9D4AD13}" dt="2020-12-05T12:27:22.325" v="346" actId="14100"/>
          <ac:cxnSpMkLst>
            <pc:docMk/>
            <pc:sldMk cId="1307138543" sldId="265"/>
            <ac:cxnSpMk id="40" creationId="{FFEF889C-7B58-480A-9794-D5981D7B0689}"/>
          </ac:cxnSpMkLst>
        </pc:cxnChg>
        <pc:cxnChg chg="add mod">
          <ac:chgData name="Diana Marjanovic" userId="dbc322bbf87f5a9c" providerId="Windows Live" clId="Web-{1AD25F00-5B11-40D1-9AC4-299DC9D4AD13}" dt="2020-12-05T12:27:37.232" v="349" actId="14100"/>
          <ac:cxnSpMkLst>
            <pc:docMk/>
            <pc:sldMk cId="1307138543" sldId="265"/>
            <ac:cxnSpMk id="41" creationId="{03335023-E551-41EA-84CB-94B327FC2FDB}"/>
          </ac:cxnSpMkLst>
        </pc:cxnChg>
        <pc:cxnChg chg="add mod">
          <ac:chgData name="Diana Marjanovic" userId="dbc322bbf87f5a9c" providerId="Windows Live" clId="Web-{1AD25F00-5B11-40D1-9AC4-299DC9D4AD13}" dt="2020-12-05T12:27:46.295" v="352" actId="14100"/>
          <ac:cxnSpMkLst>
            <pc:docMk/>
            <pc:sldMk cId="1307138543" sldId="265"/>
            <ac:cxnSpMk id="42" creationId="{225FB167-87BC-44B9-B11F-75887B4111B7}"/>
          </ac:cxnSpMkLst>
        </pc:cxnChg>
        <pc:cxnChg chg="add mod">
          <ac:chgData name="Diana Marjanovic" userId="dbc322bbf87f5a9c" providerId="Windows Live" clId="Web-{1AD25F00-5B11-40D1-9AC4-299DC9D4AD13}" dt="2020-12-05T12:27:58.920" v="355" actId="14100"/>
          <ac:cxnSpMkLst>
            <pc:docMk/>
            <pc:sldMk cId="1307138543" sldId="265"/>
            <ac:cxnSpMk id="43" creationId="{2AC8FDC4-E6C0-46A3-8109-4E8661230C76}"/>
          </ac:cxnSpMkLst>
        </pc:cxnChg>
        <pc:cxnChg chg="add mod">
          <ac:chgData name="Diana Marjanovic" userId="dbc322bbf87f5a9c" providerId="Windows Live" clId="Web-{1AD25F00-5B11-40D1-9AC4-299DC9D4AD13}" dt="2020-12-05T12:30:58.861" v="369" actId="14100"/>
          <ac:cxnSpMkLst>
            <pc:docMk/>
            <pc:sldMk cId="1307138543" sldId="265"/>
            <ac:cxnSpMk id="44" creationId="{6473A2F7-7F27-4E76-AFF1-A9DF4BDF3707}"/>
          </ac:cxnSpMkLst>
        </pc:cxnChg>
        <pc:cxnChg chg="add mod">
          <ac:chgData name="Diana Marjanovic" userId="dbc322bbf87f5a9c" providerId="Windows Live" clId="Web-{1AD25F00-5B11-40D1-9AC4-299DC9D4AD13}" dt="2020-12-05T12:31:20.924" v="374" actId="1076"/>
          <ac:cxnSpMkLst>
            <pc:docMk/>
            <pc:sldMk cId="1307138543" sldId="265"/>
            <ac:cxnSpMk id="45" creationId="{AC760361-5F09-4441-BA99-1DB080003D62}"/>
          </ac:cxnSpMkLst>
        </pc:cxnChg>
        <pc:cxnChg chg="add mod">
          <ac:chgData name="Diana Marjanovic" userId="dbc322bbf87f5a9c" providerId="Windows Live" clId="Web-{1AD25F00-5B11-40D1-9AC4-299DC9D4AD13}" dt="2020-12-05T12:34:35.881" v="399" actId="14100"/>
          <ac:cxnSpMkLst>
            <pc:docMk/>
            <pc:sldMk cId="1307138543" sldId="265"/>
            <ac:cxnSpMk id="46" creationId="{5A096DE7-D5E7-4AE8-8AC6-936910F386BA}"/>
          </ac:cxnSpMkLst>
        </pc:cxnChg>
      </pc:sldChg>
      <pc:sldChg chg="modSp">
        <pc:chgData name="Diana Marjanovic" userId="dbc322bbf87f5a9c" providerId="Windows Live" clId="Web-{1AD25F00-5B11-40D1-9AC4-299DC9D4AD13}" dt="2020-12-05T17:39:42.608" v="496" actId="20577"/>
        <pc:sldMkLst>
          <pc:docMk/>
          <pc:sldMk cId="3472423617" sldId="266"/>
        </pc:sldMkLst>
        <pc:spChg chg="mod">
          <ac:chgData name="Diana Marjanovic" userId="dbc322bbf87f5a9c" providerId="Windows Live" clId="Web-{1AD25F00-5B11-40D1-9AC4-299DC9D4AD13}" dt="2020-12-05T17:39:42.608" v="496" actId="20577"/>
          <ac:spMkLst>
            <pc:docMk/>
            <pc:sldMk cId="3472423617" sldId="266"/>
            <ac:spMk id="3" creationId="{0C6F3B5A-ED62-4FC1-A6FC-BCAE9D47653A}"/>
          </ac:spMkLst>
        </pc:spChg>
      </pc:sldChg>
      <pc:sldChg chg="modSp">
        <pc:chgData name="Diana Marjanovic" userId="dbc322bbf87f5a9c" providerId="Windows Live" clId="Web-{1AD25F00-5B11-40D1-9AC4-299DC9D4AD13}" dt="2020-12-05T13:59:07.483" v="410" actId="1076"/>
        <pc:sldMkLst>
          <pc:docMk/>
          <pc:sldMk cId="1471177286" sldId="267"/>
        </pc:sldMkLst>
        <pc:picChg chg="mod">
          <ac:chgData name="Diana Marjanovic" userId="dbc322bbf87f5a9c" providerId="Windows Live" clId="Web-{1AD25F00-5B11-40D1-9AC4-299DC9D4AD13}" dt="2020-12-05T13:59:07.483" v="410" actId="1076"/>
          <ac:picMkLst>
            <pc:docMk/>
            <pc:sldMk cId="1471177286" sldId="267"/>
            <ac:picMk id="4" creationId="{BB844F1C-CCBF-4725-838D-6915FF541E74}"/>
          </ac:picMkLst>
        </pc:picChg>
      </pc:sldChg>
      <pc:sldChg chg="addSp delSp modSp add mod ord replId setBg">
        <pc:chgData name="Diana Marjanovic" userId="dbc322bbf87f5a9c" providerId="Windows Live" clId="Web-{1AD25F00-5B11-40D1-9AC4-299DC9D4AD13}" dt="2020-12-05T17:08:42.873" v="487"/>
        <pc:sldMkLst>
          <pc:docMk/>
          <pc:sldMk cId="3859653923" sldId="269"/>
        </pc:sldMkLst>
        <pc:spChg chg="mod ord">
          <ac:chgData name="Diana Marjanovic" userId="dbc322bbf87f5a9c" providerId="Windows Live" clId="Web-{1AD25F00-5B11-40D1-9AC4-299DC9D4AD13}" dt="2020-12-05T17:08:42.873" v="487"/>
          <ac:spMkLst>
            <pc:docMk/>
            <pc:sldMk cId="3859653923" sldId="269"/>
            <ac:spMk id="2" creationId="{FA8F1543-78C8-42B5-AFAF-439AAE980032}"/>
          </ac:spMkLst>
        </pc:spChg>
        <pc:spChg chg="add del mod">
          <ac:chgData name="Diana Marjanovic" userId="dbc322bbf87f5a9c" providerId="Windows Live" clId="Web-{1AD25F00-5B11-40D1-9AC4-299DC9D4AD13}" dt="2020-12-05T17:08:14.731" v="483"/>
          <ac:spMkLst>
            <pc:docMk/>
            <pc:sldMk cId="3859653923" sldId="269"/>
            <ac:spMk id="3" creationId="{0C6F3B5A-ED62-4FC1-A6FC-BCAE9D47653A}"/>
          </ac:spMkLst>
        </pc:spChg>
        <pc:spChg chg="add del">
          <ac:chgData name="Diana Marjanovic" userId="dbc322bbf87f5a9c" providerId="Windows Live" clId="Web-{1AD25F00-5B11-40D1-9AC4-299DC9D4AD13}" dt="2020-12-05T17:08:42.873" v="487"/>
          <ac:spMkLst>
            <pc:docMk/>
            <pc:sldMk cId="3859653923" sldId="269"/>
            <ac:spMk id="12" creationId="{E49CC64F-7275-4E33-961B-0C5CDC439875}"/>
          </ac:spMkLst>
        </pc:spChg>
        <pc:spChg chg="add">
          <ac:chgData name="Diana Marjanovic" userId="dbc322bbf87f5a9c" providerId="Windows Live" clId="Web-{1AD25F00-5B11-40D1-9AC4-299DC9D4AD13}" dt="2020-12-05T17:08:42.873" v="487"/>
          <ac:spMkLst>
            <pc:docMk/>
            <pc:sldMk cId="3859653923" sldId="269"/>
            <ac:spMk id="14" creationId="{5A59F003-E00A-43F9-91DC-CC54E3B87466}"/>
          </ac:spMkLst>
        </pc:spChg>
        <pc:spChg chg="add del">
          <ac:chgData name="Diana Marjanovic" userId="dbc322bbf87f5a9c" providerId="Windows Live" clId="Web-{1AD25F00-5B11-40D1-9AC4-299DC9D4AD13}" dt="2020-12-05T17:08:42.873" v="486"/>
          <ac:spMkLst>
            <pc:docMk/>
            <pc:sldMk cId="3859653923" sldId="269"/>
            <ac:spMk id="17" creationId="{E49CC64F-7275-4E33-961B-0C5CDC439875}"/>
          </ac:spMkLst>
        </pc:spChg>
        <pc:spChg chg="add">
          <ac:chgData name="Diana Marjanovic" userId="dbc322bbf87f5a9c" providerId="Windows Live" clId="Web-{1AD25F00-5B11-40D1-9AC4-299DC9D4AD13}" dt="2020-12-05T17:08:42.873" v="487"/>
          <ac:spMkLst>
            <pc:docMk/>
            <pc:sldMk cId="3859653923" sldId="269"/>
            <ac:spMk id="19" creationId="{D74A4382-E3AD-430A-9A1F-DFA3E0E77A7D}"/>
          </ac:spMkLst>
        </pc:spChg>
        <pc:spChg chg="add">
          <ac:chgData name="Diana Marjanovic" userId="dbc322bbf87f5a9c" providerId="Windows Live" clId="Web-{1AD25F00-5B11-40D1-9AC4-299DC9D4AD13}" dt="2020-12-05T17:08:42.873" v="487"/>
          <ac:spMkLst>
            <pc:docMk/>
            <pc:sldMk cId="3859653923" sldId="269"/>
            <ac:spMk id="21" creationId="{79F40191-0F44-4FD1-82CC-ACB507C14BE6}"/>
          </ac:spMkLst>
        </pc:spChg>
        <pc:picChg chg="add del">
          <ac:chgData name="Diana Marjanovic" userId="dbc322bbf87f5a9c" providerId="Windows Live" clId="Web-{1AD25F00-5B11-40D1-9AC4-299DC9D4AD13}" dt="2020-12-05T17:08:28.919" v="484"/>
          <ac:picMkLst>
            <pc:docMk/>
            <pc:sldMk cId="3859653923" sldId="269"/>
            <ac:picMk id="4" creationId="{9D763692-394D-4F7B-9C78-E1B85BDB2C6D}"/>
          </ac:picMkLst>
        </pc:picChg>
        <pc:picChg chg="add del mod ord">
          <ac:chgData name="Diana Marjanovic" userId="dbc322bbf87f5a9c" providerId="Windows Live" clId="Web-{1AD25F00-5B11-40D1-9AC4-299DC9D4AD13}" dt="2020-12-05T17:08:02.544" v="481"/>
          <ac:picMkLst>
            <pc:docMk/>
            <pc:sldMk cId="3859653923" sldId="269"/>
            <ac:picMk id="5" creationId="{D26167C2-8292-407E-9C4C-222C6EA85FE5}"/>
          </ac:picMkLst>
        </pc:picChg>
        <pc:picChg chg="add mod ord">
          <ac:chgData name="Diana Marjanovic" userId="dbc322bbf87f5a9c" providerId="Windows Live" clId="Web-{1AD25F00-5B11-40D1-9AC4-299DC9D4AD13}" dt="2020-12-05T17:08:42.873" v="487"/>
          <ac:picMkLst>
            <pc:docMk/>
            <pc:sldMk cId="3859653923" sldId="269"/>
            <ac:picMk id="6" creationId="{361762C7-7FEE-4573-BA8C-73B587653821}"/>
          </ac:picMkLst>
        </pc:picChg>
      </pc:sldChg>
    </pc:docChg>
  </pc:docChgLst>
  <pc:docChgLst>
    <pc:chgData name="Adrian Berger" userId="59463446ff0e10b6" providerId="Windows Live" clId="Web-{3AA687B9-389D-4B7A-A5F3-E40AE46F3B82}"/>
    <pc:docChg chg="addSld delSld modSld sldOrd">
      <pc:chgData name="Adrian Berger" userId="59463446ff0e10b6" providerId="Windows Live" clId="Web-{3AA687B9-389D-4B7A-A5F3-E40AE46F3B82}" dt="2020-12-08T16:35:18.453" v="1425" actId="20577"/>
      <pc:docMkLst>
        <pc:docMk/>
      </pc:docMkLst>
      <pc:sldChg chg="modSp add del ord">
        <pc:chgData name="Adrian Berger" userId="59463446ff0e10b6" providerId="Windows Live" clId="Web-{3AA687B9-389D-4B7A-A5F3-E40AE46F3B82}" dt="2020-12-08T16:35:17.344" v="1423" actId="20577"/>
        <pc:sldMkLst>
          <pc:docMk/>
          <pc:sldMk cId="3189401407" sldId="261"/>
        </pc:sldMkLst>
        <pc:spChg chg="mod">
          <ac:chgData name="Adrian Berger" userId="59463446ff0e10b6" providerId="Windows Live" clId="Web-{3AA687B9-389D-4B7A-A5F3-E40AE46F3B82}" dt="2020-12-08T16:35:17.344" v="1423" actId="20577"/>
          <ac:spMkLst>
            <pc:docMk/>
            <pc:sldMk cId="3189401407" sldId="261"/>
            <ac:spMk id="2" creationId="{FA8F1543-78C8-42B5-AFAF-439AAE980032}"/>
          </ac:spMkLst>
        </pc:spChg>
      </pc:sldChg>
      <pc:sldChg chg="addSp modSp">
        <pc:chgData name="Adrian Berger" userId="59463446ff0e10b6" providerId="Windows Live" clId="Web-{3AA687B9-389D-4B7A-A5F3-E40AE46F3B82}" dt="2020-12-08T16:32:58.372" v="1384" actId="20577"/>
        <pc:sldMkLst>
          <pc:docMk/>
          <pc:sldMk cId="3106567341" sldId="275"/>
        </pc:sldMkLst>
        <pc:spChg chg="mod">
          <ac:chgData name="Adrian Berger" userId="59463446ff0e10b6" providerId="Windows Live" clId="Web-{3AA687B9-389D-4B7A-A5F3-E40AE46F3B82}" dt="2020-12-08T15:37:18.996" v="1038" actId="1076"/>
          <ac:spMkLst>
            <pc:docMk/>
            <pc:sldMk cId="3106567341" sldId="275"/>
            <ac:spMk id="14" creationId="{BA7BFC68-135B-4A1E-96C8-A42CDA5FC13D}"/>
          </ac:spMkLst>
        </pc:spChg>
        <pc:spChg chg="mod">
          <ac:chgData name="Adrian Berger" userId="59463446ff0e10b6" providerId="Windows Live" clId="Web-{3AA687B9-389D-4B7A-A5F3-E40AE46F3B82}" dt="2020-12-08T15:37:21.933" v="1039" actId="1076"/>
          <ac:spMkLst>
            <pc:docMk/>
            <pc:sldMk cId="3106567341" sldId="275"/>
            <ac:spMk id="24" creationId="{3216D04C-A94A-418A-9D9A-DA5861AFA67B}"/>
          </ac:spMkLst>
        </pc:spChg>
        <pc:spChg chg="add mod">
          <ac:chgData name="Adrian Berger" userId="59463446ff0e10b6" providerId="Windows Live" clId="Web-{3AA687B9-389D-4B7A-A5F3-E40AE46F3B82}" dt="2020-12-08T16:32:58.372" v="1384" actId="20577"/>
          <ac:spMkLst>
            <pc:docMk/>
            <pc:sldMk cId="3106567341" sldId="275"/>
            <ac:spMk id="25" creationId="{7B6F68CF-5667-4DF3-B43F-A98FDDFA6BA2}"/>
          </ac:spMkLst>
        </pc:spChg>
      </pc:sldChg>
      <pc:sldChg chg="addSp delSp modSp">
        <pc:chgData name="Adrian Berger" userId="59463446ff0e10b6" providerId="Windows Live" clId="Web-{3AA687B9-389D-4B7A-A5F3-E40AE46F3B82}" dt="2020-12-08T15:28:18.575" v="458" actId="20577"/>
        <pc:sldMkLst>
          <pc:docMk/>
          <pc:sldMk cId="4190135724" sldId="277"/>
        </pc:sldMkLst>
        <pc:spChg chg="mod">
          <ac:chgData name="Adrian Berger" userId="59463446ff0e10b6" providerId="Windows Live" clId="Web-{3AA687B9-389D-4B7A-A5F3-E40AE46F3B82}" dt="2020-12-08T15:12:32.551" v="8" actId="20577"/>
          <ac:spMkLst>
            <pc:docMk/>
            <pc:sldMk cId="4190135724" sldId="277"/>
            <ac:spMk id="2" creationId="{FA8F1543-78C8-42B5-AFAF-439AAE980032}"/>
          </ac:spMkLst>
        </pc:spChg>
        <pc:spChg chg="mod">
          <ac:chgData name="Adrian Berger" userId="59463446ff0e10b6" providerId="Windows Live" clId="Web-{3AA687B9-389D-4B7A-A5F3-E40AE46F3B82}" dt="2020-12-08T15:18:02.888" v="86" actId="20577"/>
          <ac:spMkLst>
            <pc:docMk/>
            <pc:sldMk cId="4190135724" sldId="277"/>
            <ac:spMk id="3" creationId="{0C6F3B5A-ED62-4FC1-A6FC-BCAE9D47653A}"/>
          </ac:spMkLst>
        </pc:spChg>
        <pc:spChg chg="add mod">
          <ac:chgData name="Adrian Berger" userId="59463446ff0e10b6" providerId="Windows Live" clId="Web-{3AA687B9-389D-4B7A-A5F3-E40AE46F3B82}" dt="2020-12-08T15:19:19.499" v="127"/>
          <ac:spMkLst>
            <pc:docMk/>
            <pc:sldMk cId="4190135724" sldId="277"/>
            <ac:spMk id="4" creationId="{EDFC4361-BAA3-47E5-B86D-589D31BE674E}"/>
          </ac:spMkLst>
        </pc:spChg>
        <pc:spChg chg="add mod">
          <ac:chgData name="Adrian Berger" userId="59463446ff0e10b6" providerId="Windows Live" clId="Web-{3AA687B9-389D-4B7A-A5F3-E40AE46F3B82}" dt="2020-12-08T15:26:35.432" v="364" actId="1076"/>
          <ac:spMkLst>
            <pc:docMk/>
            <pc:sldMk cId="4190135724" sldId="277"/>
            <ac:spMk id="5" creationId="{A6205997-F2AE-4A00-A6D5-03BB876045AE}"/>
          </ac:spMkLst>
        </pc:spChg>
        <pc:spChg chg="add mod">
          <ac:chgData name="Adrian Berger" userId="59463446ff0e10b6" providerId="Windows Live" clId="Web-{3AA687B9-389D-4B7A-A5F3-E40AE46F3B82}" dt="2020-12-08T15:19:13.967" v="126"/>
          <ac:spMkLst>
            <pc:docMk/>
            <pc:sldMk cId="4190135724" sldId="277"/>
            <ac:spMk id="6" creationId="{E5BEA8FD-1338-41ED-98CA-BBC31AB2C308}"/>
          </ac:spMkLst>
        </pc:spChg>
        <pc:spChg chg="add mod">
          <ac:chgData name="Adrian Berger" userId="59463446ff0e10b6" providerId="Windows Live" clId="Web-{3AA687B9-389D-4B7A-A5F3-E40AE46F3B82}" dt="2020-12-08T15:22:22.082" v="208" actId="14100"/>
          <ac:spMkLst>
            <pc:docMk/>
            <pc:sldMk cId="4190135724" sldId="277"/>
            <ac:spMk id="7" creationId="{FBC54628-0623-4451-8FE8-173107BD4AC1}"/>
          </ac:spMkLst>
        </pc:spChg>
        <pc:spChg chg="add mod">
          <ac:chgData name="Adrian Berger" userId="59463446ff0e10b6" providerId="Windows Live" clId="Web-{3AA687B9-389D-4B7A-A5F3-E40AE46F3B82}" dt="2020-12-08T15:26:15.682" v="361" actId="1076"/>
          <ac:spMkLst>
            <pc:docMk/>
            <pc:sldMk cId="4190135724" sldId="277"/>
            <ac:spMk id="9" creationId="{8509DE62-CED6-42B5-8C91-1957B7EE15B3}"/>
          </ac:spMkLst>
        </pc:spChg>
        <pc:spChg chg="add mod">
          <ac:chgData name="Adrian Berger" userId="59463446ff0e10b6" providerId="Windows Live" clId="Web-{3AA687B9-389D-4B7A-A5F3-E40AE46F3B82}" dt="2020-12-08T15:26:26.307" v="362" actId="1076"/>
          <ac:spMkLst>
            <pc:docMk/>
            <pc:sldMk cId="4190135724" sldId="277"/>
            <ac:spMk id="11" creationId="{1F8AE328-9D94-486C-81D2-7316E41E2291}"/>
          </ac:spMkLst>
        </pc:spChg>
        <pc:spChg chg="add del">
          <ac:chgData name="Adrian Berger" userId="59463446ff0e10b6" providerId="Windows Live" clId="Web-{3AA687B9-389D-4B7A-A5F3-E40AE46F3B82}" dt="2020-12-08T15:22:56.254" v="277"/>
          <ac:spMkLst>
            <pc:docMk/>
            <pc:sldMk cId="4190135724" sldId="277"/>
            <ac:spMk id="12" creationId="{DBA8FA80-3EBD-498F-9234-EF11402CA64F}"/>
          </ac:spMkLst>
        </pc:spChg>
        <pc:spChg chg="add mod">
          <ac:chgData name="Adrian Berger" userId="59463446ff0e10b6" providerId="Windows Live" clId="Web-{3AA687B9-389D-4B7A-A5F3-E40AE46F3B82}" dt="2020-12-08T15:26:31.557" v="363" actId="1076"/>
          <ac:spMkLst>
            <pc:docMk/>
            <pc:sldMk cId="4190135724" sldId="277"/>
            <ac:spMk id="13" creationId="{E6477F82-F35C-4A89-96DA-15EED1DB2F9E}"/>
          </ac:spMkLst>
        </pc:spChg>
        <pc:spChg chg="add mod">
          <ac:chgData name="Adrian Berger" userId="59463446ff0e10b6" providerId="Windows Live" clId="Web-{3AA687B9-389D-4B7A-A5F3-E40AE46F3B82}" dt="2020-12-08T15:23:58.990" v="281" actId="1076"/>
          <ac:spMkLst>
            <pc:docMk/>
            <pc:sldMk cId="4190135724" sldId="277"/>
            <ac:spMk id="14" creationId="{0D2B898A-2B5B-4452-9C0F-8410D3EC6FF4}"/>
          </ac:spMkLst>
        </pc:spChg>
        <pc:spChg chg="add del mod">
          <ac:chgData name="Adrian Berger" userId="59463446ff0e10b6" providerId="Windows Live" clId="Web-{3AA687B9-389D-4B7A-A5F3-E40AE46F3B82}" dt="2020-12-08T15:27:07.136" v="369"/>
          <ac:spMkLst>
            <pc:docMk/>
            <pc:sldMk cId="4190135724" sldId="277"/>
            <ac:spMk id="15" creationId="{064F46FF-01DB-42D3-ACD0-EE4043210B8A}"/>
          </ac:spMkLst>
        </pc:spChg>
        <pc:spChg chg="add mod">
          <ac:chgData name="Adrian Berger" userId="59463446ff0e10b6" providerId="Windows Live" clId="Web-{3AA687B9-389D-4B7A-A5F3-E40AE46F3B82}" dt="2020-12-08T15:27:18.339" v="372"/>
          <ac:spMkLst>
            <pc:docMk/>
            <pc:sldMk cId="4190135724" sldId="277"/>
            <ac:spMk id="16" creationId="{A31419EC-B8CF-4535-8936-43AB9AFC16AE}"/>
          </ac:spMkLst>
        </pc:spChg>
        <pc:spChg chg="add mod">
          <ac:chgData name="Adrian Berger" userId="59463446ff0e10b6" providerId="Windows Live" clId="Web-{3AA687B9-389D-4B7A-A5F3-E40AE46F3B82}" dt="2020-12-08T15:28:18.575" v="458" actId="20577"/>
          <ac:spMkLst>
            <pc:docMk/>
            <pc:sldMk cId="4190135724" sldId="277"/>
            <ac:spMk id="17" creationId="{293E06FE-2C53-4673-A0CF-09C34D261745}"/>
          </ac:spMkLst>
        </pc:spChg>
      </pc:sldChg>
      <pc:sldChg chg="del">
        <pc:chgData name="Adrian Berger" userId="59463446ff0e10b6" providerId="Windows Live" clId="Web-{3AA687B9-389D-4B7A-A5F3-E40AE46F3B82}" dt="2020-12-08T15:54:57.945" v="1146"/>
        <pc:sldMkLst>
          <pc:docMk/>
          <pc:sldMk cId="2065137109" sldId="278"/>
        </pc:sldMkLst>
      </pc:sldChg>
      <pc:sldChg chg="addSp delSp modSp add ord replId">
        <pc:chgData name="Adrian Berger" userId="59463446ff0e10b6" providerId="Windows Live" clId="Web-{3AA687B9-389D-4B7A-A5F3-E40AE46F3B82}" dt="2020-12-08T15:54:00.881" v="1143" actId="20577"/>
        <pc:sldMkLst>
          <pc:docMk/>
          <pc:sldMk cId="953266044" sldId="279"/>
        </pc:sldMkLst>
        <pc:spChg chg="mod">
          <ac:chgData name="Adrian Berger" userId="59463446ff0e10b6" providerId="Windows Live" clId="Web-{3AA687B9-389D-4B7A-A5F3-E40AE46F3B82}" dt="2020-12-08T15:32:16.722" v="708" actId="20577"/>
          <ac:spMkLst>
            <pc:docMk/>
            <pc:sldMk cId="953266044" sldId="279"/>
            <ac:spMk id="2" creationId="{FA8F1543-78C8-42B5-AFAF-439AAE980032}"/>
          </ac:spMkLst>
        </pc:spChg>
        <pc:spChg chg="del">
          <ac:chgData name="Adrian Berger" userId="59463446ff0e10b6" providerId="Windows Live" clId="Web-{3AA687B9-389D-4B7A-A5F3-E40AE46F3B82}" dt="2020-12-08T15:29:53.531" v="499"/>
          <ac:spMkLst>
            <pc:docMk/>
            <pc:sldMk cId="953266044" sldId="279"/>
            <ac:spMk id="3" creationId="{0C6F3B5A-ED62-4FC1-A6FC-BCAE9D47653A}"/>
          </ac:spMkLst>
        </pc:spChg>
        <pc:spChg chg="del">
          <ac:chgData name="Adrian Berger" userId="59463446ff0e10b6" providerId="Windows Live" clId="Web-{3AA687B9-389D-4B7A-A5F3-E40AE46F3B82}" dt="2020-12-08T15:30:00.297" v="501"/>
          <ac:spMkLst>
            <pc:docMk/>
            <pc:sldMk cId="953266044" sldId="279"/>
            <ac:spMk id="4" creationId="{EDFC4361-BAA3-47E5-B86D-589D31BE674E}"/>
          </ac:spMkLst>
        </pc:spChg>
        <pc:spChg chg="del mod">
          <ac:chgData name="Adrian Berger" userId="59463446ff0e10b6" providerId="Windows Live" clId="Web-{3AA687B9-389D-4B7A-A5F3-E40AE46F3B82}" dt="2020-12-08T15:30:12.922" v="514"/>
          <ac:spMkLst>
            <pc:docMk/>
            <pc:sldMk cId="953266044" sldId="279"/>
            <ac:spMk id="5" creationId="{A6205997-F2AE-4A00-A6D5-03BB876045AE}"/>
          </ac:spMkLst>
        </pc:spChg>
        <pc:spChg chg="del">
          <ac:chgData name="Adrian Berger" userId="59463446ff0e10b6" providerId="Windows Live" clId="Web-{3AA687B9-389D-4B7A-A5F3-E40AE46F3B82}" dt="2020-12-08T15:30:03.891" v="507"/>
          <ac:spMkLst>
            <pc:docMk/>
            <pc:sldMk cId="953266044" sldId="279"/>
            <ac:spMk id="6" creationId="{E5BEA8FD-1338-41ED-98CA-BBC31AB2C308}"/>
          </ac:spMkLst>
        </pc:spChg>
        <pc:spChg chg="del">
          <ac:chgData name="Adrian Berger" userId="59463446ff0e10b6" providerId="Windows Live" clId="Web-{3AA687B9-389D-4B7A-A5F3-E40AE46F3B82}" dt="2020-12-08T15:30:07.047" v="509"/>
          <ac:spMkLst>
            <pc:docMk/>
            <pc:sldMk cId="953266044" sldId="279"/>
            <ac:spMk id="7" creationId="{FBC54628-0623-4451-8FE8-173107BD4AC1}"/>
          </ac:spMkLst>
        </pc:spChg>
        <pc:spChg chg="del">
          <ac:chgData name="Adrian Berger" userId="59463446ff0e10b6" providerId="Windows Live" clId="Web-{3AA687B9-389D-4B7A-A5F3-E40AE46F3B82}" dt="2020-12-08T15:30:08.672" v="510"/>
          <ac:spMkLst>
            <pc:docMk/>
            <pc:sldMk cId="953266044" sldId="279"/>
            <ac:spMk id="9" creationId="{8509DE62-CED6-42B5-8C91-1957B7EE15B3}"/>
          </ac:spMkLst>
        </pc:spChg>
        <pc:spChg chg="del">
          <ac:chgData name="Adrian Berger" userId="59463446ff0e10b6" providerId="Windows Live" clId="Web-{3AA687B9-389D-4B7A-A5F3-E40AE46F3B82}" dt="2020-12-08T15:30:02.375" v="506"/>
          <ac:spMkLst>
            <pc:docMk/>
            <pc:sldMk cId="953266044" sldId="279"/>
            <ac:spMk id="11" creationId="{1F8AE328-9D94-486C-81D2-7316E41E2291}"/>
          </ac:spMkLst>
        </pc:spChg>
        <pc:spChg chg="del">
          <ac:chgData name="Adrian Berger" userId="59463446ff0e10b6" providerId="Windows Live" clId="Web-{3AA687B9-389D-4B7A-A5F3-E40AE46F3B82}" dt="2020-12-08T15:30:12.266" v="513"/>
          <ac:spMkLst>
            <pc:docMk/>
            <pc:sldMk cId="953266044" sldId="279"/>
            <ac:spMk id="13" creationId="{E6477F82-F35C-4A89-96DA-15EED1DB2F9E}"/>
          </ac:spMkLst>
        </pc:spChg>
        <pc:spChg chg="del">
          <ac:chgData name="Adrian Berger" userId="59463446ff0e10b6" providerId="Windows Live" clId="Web-{3AA687B9-389D-4B7A-A5F3-E40AE46F3B82}" dt="2020-12-08T15:30:06.984" v="508"/>
          <ac:spMkLst>
            <pc:docMk/>
            <pc:sldMk cId="953266044" sldId="279"/>
            <ac:spMk id="14" creationId="{0D2B898A-2B5B-4452-9C0F-8410D3EC6FF4}"/>
          </ac:spMkLst>
        </pc:spChg>
        <pc:spChg chg="add del mod">
          <ac:chgData name="Adrian Berger" userId="59463446ff0e10b6" providerId="Windows Live" clId="Web-{3AA687B9-389D-4B7A-A5F3-E40AE46F3B82}" dt="2020-12-08T15:29:59.531" v="500"/>
          <ac:spMkLst>
            <pc:docMk/>
            <pc:sldMk cId="953266044" sldId="279"/>
            <ac:spMk id="15" creationId="{688861D1-B601-43EF-BC22-282763E400D8}"/>
          </ac:spMkLst>
        </pc:spChg>
        <pc:spChg chg="del">
          <ac:chgData name="Adrian Berger" userId="59463446ff0e10b6" providerId="Windows Live" clId="Web-{3AA687B9-389D-4B7A-A5F3-E40AE46F3B82}" dt="2020-12-08T15:30:09.953" v="511"/>
          <ac:spMkLst>
            <pc:docMk/>
            <pc:sldMk cId="953266044" sldId="279"/>
            <ac:spMk id="16" creationId="{A31419EC-B8CF-4535-8936-43AB9AFC16AE}"/>
          </ac:spMkLst>
        </pc:spChg>
        <pc:spChg chg="del">
          <ac:chgData name="Adrian Berger" userId="59463446ff0e10b6" providerId="Windows Live" clId="Web-{3AA687B9-389D-4B7A-A5F3-E40AE46F3B82}" dt="2020-12-08T15:30:11.063" v="512"/>
          <ac:spMkLst>
            <pc:docMk/>
            <pc:sldMk cId="953266044" sldId="279"/>
            <ac:spMk id="17" creationId="{293E06FE-2C53-4673-A0CF-09C34D261745}"/>
          </ac:spMkLst>
        </pc:spChg>
        <pc:spChg chg="add mod">
          <ac:chgData name="Adrian Berger" userId="59463446ff0e10b6" providerId="Windows Live" clId="Web-{3AA687B9-389D-4B7A-A5F3-E40AE46F3B82}" dt="2020-12-08T15:32:02.284" v="675" actId="14100"/>
          <ac:spMkLst>
            <pc:docMk/>
            <pc:sldMk cId="953266044" sldId="279"/>
            <ac:spMk id="18" creationId="{1FCB7138-FA33-446B-8312-C5A7A433716D}"/>
          </ac:spMkLst>
        </pc:spChg>
        <pc:spChg chg="add mod">
          <ac:chgData name="Adrian Berger" userId="59463446ff0e10b6" providerId="Windows Live" clId="Web-{3AA687B9-389D-4B7A-A5F3-E40AE46F3B82}" dt="2020-12-08T15:54:00.881" v="1143" actId="20577"/>
          <ac:spMkLst>
            <pc:docMk/>
            <pc:sldMk cId="953266044" sldId="279"/>
            <ac:spMk id="19" creationId="{707832D6-A1FC-430C-856E-2F982C1AAC8B}"/>
          </ac:spMkLst>
        </pc:spChg>
        <pc:spChg chg="add mod">
          <ac:chgData name="Adrian Berger" userId="59463446ff0e10b6" providerId="Windows Live" clId="Web-{3AA687B9-389D-4B7A-A5F3-E40AE46F3B82}" dt="2020-12-08T15:36:31.322" v="1033" actId="20577"/>
          <ac:spMkLst>
            <pc:docMk/>
            <pc:sldMk cId="953266044" sldId="279"/>
            <ac:spMk id="20" creationId="{5EB111AD-E79D-4054-B89A-01985BB408E0}"/>
          </ac:spMkLst>
        </pc:spChg>
        <pc:spChg chg="add mod">
          <ac:chgData name="Adrian Berger" userId="59463446ff0e10b6" providerId="Windows Live" clId="Web-{3AA687B9-389D-4B7A-A5F3-E40AE46F3B82}" dt="2020-12-08T15:51:01.657" v="1140" actId="20577"/>
          <ac:spMkLst>
            <pc:docMk/>
            <pc:sldMk cId="953266044" sldId="279"/>
            <ac:spMk id="21" creationId="{F0B0166B-7702-4D97-BBEF-CE3CABB73A9E}"/>
          </ac:spMkLst>
        </pc:spChg>
      </pc:sldChg>
    </pc:docChg>
  </pc:docChgLst>
  <pc:docChgLst>
    <pc:chgData name="Diana Marjanovic" userId="dbc322bbf87f5a9c" providerId="Windows Live" clId="Web-{77BE85B1-7927-4C20-881C-B5E744A6BB84}"/>
    <pc:docChg chg="modSld">
      <pc:chgData name="Diana Marjanovic" userId="dbc322bbf87f5a9c" providerId="Windows Live" clId="Web-{77BE85B1-7927-4C20-881C-B5E744A6BB84}" dt="2020-12-06T11:54:49.832" v="54" actId="20577"/>
      <pc:docMkLst>
        <pc:docMk/>
      </pc:docMkLst>
      <pc:sldChg chg="modSp">
        <pc:chgData name="Diana Marjanovic" userId="dbc322bbf87f5a9c" providerId="Windows Live" clId="Web-{77BE85B1-7927-4C20-881C-B5E744A6BB84}" dt="2020-12-06T11:54:49.832" v="53" actId="20577"/>
        <pc:sldMkLst>
          <pc:docMk/>
          <pc:sldMk cId="3472423617" sldId="266"/>
        </pc:sldMkLst>
        <pc:spChg chg="mod">
          <ac:chgData name="Diana Marjanovic" userId="dbc322bbf87f5a9c" providerId="Windows Live" clId="Web-{77BE85B1-7927-4C20-881C-B5E744A6BB84}" dt="2020-12-06T11:54:49.832" v="53" actId="20577"/>
          <ac:spMkLst>
            <pc:docMk/>
            <pc:sldMk cId="3472423617" sldId="266"/>
            <ac:spMk id="3" creationId="{0C6F3B5A-ED62-4FC1-A6FC-BCAE9D47653A}"/>
          </ac:spMkLst>
        </pc:spChg>
      </pc:sldChg>
    </pc:docChg>
  </pc:docChgLst>
  <pc:docChgLst>
    <pc:chgData name="Michael Kim" userId="598d3a1685136b0c" providerId="Windows Live" clId="Web-{6074FE0D-A808-46F8-9440-AC5B854D69F6}"/>
    <pc:docChg chg="delSld modSld">
      <pc:chgData name="Michael Kim" userId="598d3a1685136b0c" providerId="Windows Live" clId="Web-{6074FE0D-A808-46F8-9440-AC5B854D69F6}" dt="2020-12-07T07:48:31.382" v="32"/>
      <pc:docMkLst>
        <pc:docMk/>
      </pc:docMkLst>
      <pc:sldChg chg="del">
        <pc:chgData name="Michael Kim" userId="598d3a1685136b0c" providerId="Windows Live" clId="Web-{6074FE0D-A808-46F8-9440-AC5B854D69F6}" dt="2020-12-07T07:48:31.382" v="32"/>
        <pc:sldMkLst>
          <pc:docMk/>
          <pc:sldMk cId="2679443877" sldId="263"/>
        </pc:sldMkLst>
      </pc:sldChg>
      <pc:sldChg chg="addSp delSp modSp mod setBg">
        <pc:chgData name="Michael Kim" userId="598d3a1685136b0c" providerId="Windows Live" clId="Web-{6074FE0D-A808-46F8-9440-AC5B854D69F6}" dt="2020-12-07T07:48:14.319" v="31" actId="1076"/>
        <pc:sldMkLst>
          <pc:docMk/>
          <pc:sldMk cId="3786797895" sldId="264"/>
        </pc:sldMkLst>
        <pc:spChg chg="del">
          <ac:chgData name="Michael Kim" userId="598d3a1685136b0c" providerId="Windows Live" clId="Web-{6074FE0D-A808-46F8-9440-AC5B854D69F6}" dt="2020-12-07T07:46:01.944" v="0"/>
          <ac:spMkLst>
            <pc:docMk/>
            <pc:sldMk cId="3786797895" sldId="264"/>
            <ac:spMk id="2" creationId="{FA8F1543-78C8-42B5-AFAF-439AAE980032}"/>
          </ac:spMkLst>
        </pc:spChg>
        <pc:spChg chg="add del mod">
          <ac:chgData name="Michael Kim" userId="598d3a1685136b0c" providerId="Windows Live" clId="Web-{6074FE0D-A808-46F8-9440-AC5B854D69F6}" dt="2020-12-07T07:46:05.194" v="1"/>
          <ac:spMkLst>
            <pc:docMk/>
            <pc:sldMk cId="3786797895" sldId="264"/>
            <ac:spMk id="4" creationId="{D4DB832F-89DD-4007-8A1F-9651A9749504}"/>
          </ac:spMkLst>
        </pc:spChg>
        <pc:spChg chg="add mod">
          <ac:chgData name="Michael Kim" userId="598d3a1685136b0c" providerId="Windows Live" clId="Web-{6074FE0D-A808-46F8-9440-AC5B854D69F6}" dt="2020-12-07T07:46:39.851" v="7" actId="14100"/>
          <ac:spMkLst>
            <pc:docMk/>
            <pc:sldMk cId="3786797895" sldId="264"/>
            <ac:spMk id="5" creationId="{CAD59383-E745-43FC-9F62-7C5A81A9C2DC}"/>
          </ac:spMkLst>
        </pc:spChg>
        <pc:spChg chg="add mod">
          <ac:chgData name="Michael Kim" userId="598d3a1685136b0c" providerId="Windows Live" clId="Web-{6074FE0D-A808-46F8-9440-AC5B854D69F6}" dt="2020-12-07T07:48:05.273" v="28" actId="1076"/>
          <ac:spMkLst>
            <pc:docMk/>
            <pc:sldMk cId="3786797895" sldId="264"/>
            <ac:spMk id="11" creationId="{C7814815-6B4D-4D60-9C02-DF4A5273C656}"/>
          </ac:spMkLst>
        </pc:spChg>
        <pc:picChg chg="add mod ord">
          <ac:chgData name="Michael Kim" userId="598d3a1685136b0c" providerId="Windows Live" clId="Web-{6074FE0D-A808-46F8-9440-AC5B854D69F6}" dt="2020-12-07T07:48:14.319" v="31" actId="1076"/>
          <ac:picMkLst>
            <pc:docMk/>
            <pc:sldMk cId="3786797895" sldId="264"/>
            <ac:picMk id="6" creationId="{4D530A36-7BFC-413B-B355-8A668C3138F3}"/>
          </ac:picMkLst>
        </pc:picChg>
        <pc:picChg chg="add mod">
          <ac:chgData name="Michael Kim" userId="598d3a1685136b0c" providerId="Windows Live" clId="Web-{6074FE0D-A808-46F8-9440-AC5B854D69F6}" dt="2020-12-07T07:48:11.304" v="30" actId="1076"/>
          <ac:picMkLst>
            <pc:docMk/>
            <pc:sldMk cId="3786797895" sldId="264"/>
            <ac:picMk id="9" creationId="{1A3B706C-3169-4608-87C5-B2A86A24D335}"/>
          </ac:picMkLst>
        </pc:picChg>
      </pc:sldChg>
    </pc:docChg>
  </pc:docChgLst>
  <pc:docChgLst>
    <pc:chgData name="Diana Marjanovic" userId="dbc322bbf87f5a9c" providerId="Windows Live" clId="Web-{AEF98DA6-5002-49FC-BCB5-98BC41CD9742}"/>
    <pc:docChg chg="modSld">
      <pc:chgData name="Diana Marjanovic" userId="dbc322bbf87f5a9c" providerId="Windows Live" clId="Web-{AEF98DA6-5002-49FC-BCB5-98BC41CD9742}" dt="2020-12-06T18:15:05.684" v="42" actId="14100"/>
      <pc:docMkLst>
        <pc:docMk/>
      </pc:docMkLst>
      <pc:sldChg chg="modSp">
        <pc:chgData name="Diana Marjanovic" userId="dbc322bbf87f5a9c" providerId="Windows Live" clId="Web-{AEF98DA6-5002-49FC-BCB5-98BC41CD9742}" dt="2020-12-06T18:15:05.684" v="42" actId="14100"/>
        <pc:sldMkLst>
          <pc:docMk/>
          <pc:sldMk cId="4226011580" sldId="256"/>
        </pc:sldMkLst>
        <pc:spChg chg="mod">
          <ac:chgData name="Diana Marjanovic" userId="dbc322bbf87f5a9c" providerId="Windows Live" clId="Web-{AEF98DA6-5002-49FC-BCB5-98BC41CD9742}" dt="2020-12-06T18:15:05.684" v="42" actId="14100"/>
          <ac:spMkLst>
            <pc:docMk/>
            <pc:sldMk cId="4226011580" sldId="256"/>
            <ac:spMk id="3" creationId="{DE81DF1D-9290-450D-8E4D-8B5B84137AFD}"/>
          </ac:spMkLst>
        </pc:spChg>
      </pc:sldChg>
    </pc:docChg>
  </pc:docChgLst>
  <pc:docChgLst>
    <pc:chgData name="Guest User" providerId="Windows Live" clId="Web-{01B14119-FB7D-4886-85EB-A06488B91930}"/>
    <pc:docChg chg="modSld">
      <pc:chgData name="Guest User" userId="" providerId="Windows Live" clId="Web-{01B14119-FB7D-4886-85EB-A06488B91930}" dt="2020-12-05T18:00:58.547" v="41" actId="1076"/>
      <pc:docMkLst>
        <pc:docMk/>
      </pc:docMkLst>
      <pc:sldChg chg="addSp delSp modSp mod setBg">
        <pc:chgData name="Guest User" userId="" providerId="Windows Live" clId="Web-{01B14119-FB7D-4886-85EB-A06488B91930}" dt="2020-12-05T18:00:58.547" v="41" actId="1076"/>
        <pc:sldMkLst>
          <pc:docMk/>
          <pc:sldMk cId="3681775167" sldId="258"/>
        </pc:sldMkLst>
        <pc:spChg chg="mod">
          <ac:chgData name="Guest User" userId="" providerId="Windows Live" clId="Web-{01B14119-FB7D-4886-85EB-A06488B91930}" dt="2020-12-05T18:00:58.547" v="41" actId="1076"/>
          <ac:spMkLst>
            <pc:docMk/>
            <pc:sldMk cId="3681775167" sldId="258"/>
            <ac:spMk id="2" creationId="{FA8F1543-78C8-42B5-AFAF-439AAE980032}"/>
          </ac:spMkLst>
        </pc:spChg>
        <pc:spChg chg="del">
          <ac:chgData name="Guest User" userId="" providerId="Windows Live" clId="Web-{01B14119-FB7D-4886-85EB-A06488B91930}" dt="2020-12-05T17:59:04.139" v="16"/>
          <ac:spMkLst>
            <pc:docMk/>
            <pc:sldMk cId="3681775167" sldId="258"/>
            <ac:spMk id="3" creationId="{0C6F3B5A-ED62-4FC1-A6FC-BCAE9D47653A}"/>
          </ac:spMkLst>
        </pc:spChg>
        <pc:spChg chg="add del mod">
          <ac:chgData name="Guest User" userId="" providerId="Windows Live" clId="Web-{01B14119-FB7D-4886-85EB-A06488B91930}" dt="2020-12-05T17:59:05.061" v="17"/>
          <ac:spMkLst>
            <pc:docMk/>
            <pc:sldMk cId="3681775167" sldId="258"/>
            <ac:spMk id="5" creationId="{51F6B3C6-22BF-4DFB-BFB3-7F346F090CD1}"/>
          </ac:spMkLst>
        </pc:spChg>
        <pc:spChg chg="del">
          <ac:chgData name="Guest User" userId="" providerId="Windows Live" clId="Web-{01B14119-FB7D-4886-85EB-A06488B91930}" dt="2020-12-05T17:59:22.202" v="22"/>
          <ac:spMkLst>
            <pc:docMk/>
            <pc:sldMk cId="3681775167" sldId="258"/>
            <ac:spMk id="8" creationId="{4351DFE5-F63D-4BE0-BDA9-E3EB88F01AA5}"/>
          </ac:spMkLst>
        </pc:spChg>
        <pc:spChg chg="add del">
          <ac:chgData name="Guest User" userId="" providerId="Windows Live" clId="Web-{01B14119-FB7D-4886-85EB-A06488B91930}" dt="2020-12-05T18:00:49.359" v="40"/>
          <ac:spMkLst>
            <pc:docMk/>
            <pc:sldMk cId="3681775167" sldId="258"/>
            <ac:spMk id="15" creationId="{16C5FA50-8D52-4617-AF91-5C7B1C8352F1}"/>
          </ac:spMkLst>
        </pc:spChg>
        <pc:spChg chg="add del">
          <ac:chgData name="Guest User" userId="" providerId="Windows Live" clId="Web-{01B14119-FB7D-4886-85EB-A06488B91930}" dt="2020-12-05T18:00:49.359" v="40"/>
          <ac:spMkLst>
            <pc:docMk/>
            <pc:sldMk cId="3681775167" sldId="258"/>
            <ac:spMk id="17" creationId="{E223798C-12AD-4B0C-A50C-D676347D67CF}"/>
          </ac:spMkLst>
        </pc:spChg>
        <pc:spChg chg="add del">
          <ac:chgData name="Guest User" userId="" providerId="Windows Live" clId="Web-{01B14119-FB7D-4886-85EB-A06488B91930}" dt="2020-12-05T18:00:49.359" v="40"/>
          <ac:spMkLst>
            <pc:docMk/>
            <pc:sldMk cId="3681775167" sldId="258"/>
            <ac:spMk id="22" creationId="{16C5FA50-8D52-4617-AF91-5C7B1C8352F1}"/>
          </ac:spMkLst>
        </pc:spChg>
        <pc:spChg chg="add del">
          <ac:chgData name="Guest User" userId="" providerId="Windows Live" clId="Web-{01B14119-FB7D-4886-85EB-A06488B91930}" dt="2020-12-05T18:00:49.359" v="40"/>
          <ac:spMkLst>
            <pc:docMk/>
            <pc:sldMk cId="3681775167" sldId="258"/>
            <ac:spMk id="24" creationId="{E223798C-12AD-4B0C-A50C-D676347D67CF}"/>
          </ac:spMkLst>
        </pc:spChg>
        <pc:picChg chg="add mod ord modCrop">
          <ac:chgData name="Guest User" userId="" providerId="Windows Live" clId="Web-{01B14119-FB7D-4886-85EB-A06488B91930}" dt="2020-12-05T18:00:49.359" v="40"/>
          <ac:picMkLst>
            <pc:docMk/>
            <pc:sldMk cId="3681775167" sldId="258"/>
            <ac:picMk id="6" creationId="{F44B98BE-5F5E-44C1-9D20-9866D41F4790}"/>
          </ac:picMkLst>
        </pc:picChg>
        <pc:picChg chg="del">
          <ac:chgData name="Guest User" userId="" providerId="Windows Live" clId="Web-{01B14119-FB7D-4886-85EB-A06488B91930}" dt="2020-12-05T17:59:22.202" v="22"/>
          <ac:picMkLst>
            <pc:docMk/>
            <pc:sldMk cId="3681775167" sldId="258"/>
            <ac:picMk id="10" creationId="{3AA16612-ACD2-4A16-8F2B-4514FD6BF28F}"/>
          </ac:picMkLst>
        </pc:picChg>
      </pc:sldChg>
      <pc:sldChg chg="modSp">
        <pc:chgData name="Guest User" userId="" providerId="Windows Live" clId="Web-{01B14119-FB7D-4886-85EB-A06488B91930}" dt="2020-12-05T17:24:33.575" v="1" actId="20577"/>
        <pc:sldMkLst>
          <pc:docMk/>
          <pc:sldMk cId="2692701184" sldId="262"/>
        </pc:sldMkLst>
        <pc:spChg chg="mod">
          <ac:chgData name="Guest User" userId="" providerId="Windows Live" clId="Web-{01B14119-FB7D-4886-85EB-A06488B91930}" dt="2020-12-05T17:24:33.575" v="1" actId="20577"/>
          <ac:spMkLst>
            <pc:docMk/>
            <pc:sldMk cId="2692701184" sldId="262"/>
            <ac:spMk id="3" creationId="{0C6F3B5A-ED62-4FC1-A6FC-BCAE9D47653A}"/>
          </ac:spMkLst>
        </pc:spChg>
      </pc:sldChg>
      <pc:sldChg chg="modSp">
        <pc:chgData name="Guest User" userId="" providerId="Windows Live" clId="Web-{01B14119-FB7D-4886-85EB-A06488B91930}" dt="2020-12-05T17:25:08.045" v="9" actId="20577"/>
        <pc:sldMkLst>
          <pc:docMk/>
          <pc:sldMk cId="2679443877" sldId="263"/>
        </pc:sldMkLst>
        <pc:spChg chg="mod">
          <ac:chgData name="Guest User" userId="" providerId="Windows Live" clId="Web-{01B14119-FB7D-4886-85EB-A06488B91930}" dt="2020-12-05T17:25:08.045" v="9" actId="20577"/>
          <ac:spMkLst>
            <pc:docMk/>
            <pc:sldMk cId="2679443877" sldId="263"/>
            <ac:spMk id="3" creationId="{DE81DF1D-9290-450D-8E4D-8B5B84137AFD}"/>
          </ac:spMkLst>
        </pc:spChg>
      </pc:sldChg>
      <pc:sldChg chg="addSp delSp modSp mod setBg">
        <pc:chgData name="Guest User" userId="" providerId="Windows Live" clId="Web-{01B14119-FB7D-4886-85EB-A06488B91930}" dt="2020-12-05T17:46:23.688" v="15" actId="1076"/>
        <pc:sldMkLst>
          <pc:docMk/>
          <pc:sldMk cId="3786797895" sldId="264"/>
        </pc:sldMkLst>
        <pc:spChg chg="mod">
          <ac:chgData name="Guest User" userId="" providerId="Windows Live" clId="Web-{01B14119-FB7D-4886-85EB-A06488B91930}" dt="2020-12-05T17:46:23.688" v="15" actId="1076"/>
          <ac:spMkLst>
            <pc:docMk/>
            <pc:sldMk cId="3786797895" sldId="264"/>
            <ac:spMk id="2" creationId="{FA8F1543-78C8-42B5-AFAF-439AAE980032}"/>
          </ac:spMkLst>
        </pc:spChg>
        <pc:spChg chg="del">
          <ac:chgData name="Guest User" userId="" providerId="Windows Live" clId="Web-{01B14119-FB7D-4886-85EB-A06488B91930}" dt="2020-12-05T17:45:25.906" v="11"/>
          <ac:spMkLst>
            <pc:docMk/>
            <pc:sldMk cId="3786797895" sldId="264"/>
            <ac:spMk id="3" creationId="{0C6F3B5A-ED62-4FC1-A6FC-BCAE9D47653A}"/>
          </ac:spMkLst>
        </pc:spChg>
        <pc:spChg chg="add del mod">
          <ac:chgData name="Guest User" userId="" providerId="Windows Live" clId="Web-{01B14119-FB7D-4886-85EB-A06488B91930}" dt="2020-12-05T17:45:29.234" v="12"/>
          <ac:spMkLst>
            <pc:docMk/>
            <pc:sldMk cId="3786797895" sldId="264"/>
            <ac:spMk id="5" creationId="{6E1BE10B-9004-486C-B6D6-D124665417C3}"/>
          </ac:spMkLst>
        </pc:spChg>
      </pc:sldChg>
    </pc:docChg>
  </pc:docChgLst>
  <pc:docChgLst>
    <pc:chgData name="Guest User" providerId="Windows Live" clId="Web-{71CF8F60-8013-4C7D-B529-38A268233226}"/>
    <pc:docChg chg="modSld">
      <pc:chgData name="Guest User" userId="" providerId="Windows Live" clId="Web-{71CF8F60-8013-4C7D-B529-38A268233226}" dt="2020-12-07T15:10:40.707" v="0" actId="14100"/>
      <pc:docMkLst>
        <pc:docMk/>
      </pc:docMkLst>
      <pc:sldChg chg="modSp">
        <pc:chgData name="Guest User" userId="" providerId="Windows Live" clId="Web-{71CF8F60-8013-4C7D-B529-38A268233226}" dt="2020-12-07T15:10:40.707" v="0" actId="14100"/>
        <pc:sldMkLst>
          <pc:docMk/>
          <pc:sldMk cId="3786797895" sldId="264"/>
        </pc:sldMkLst>
        <pc:picChg chg="mod">
          <ac:chgData name="Guest User" userId="" providerId="Windows Live" clId="Web-{71CF8F60-8013-4C7D-B529-38A268233226}" dt="2020-12-07T15:10:40.707" v="0" actId="14100"/>
          <ac:picMkLst>
            <pc:docMk/>
            <pc:sldMk cId="3786797895" sldId="264"/>
            <ac:picMk id="2" creationId="{E1BD8F47-3C10-4EED-9568-F9956EA75E8C}"/>
          </ac:picMkLst>
        </pc:picChg>
      </pc:sldChg>
    </pc:docChg>
  </pc:docChgLst>
  <pc:docChgLst>
    <pc:chgData name="Guest User" providerId="Windows Live" clId="Web-{241B60AE-1E01-4130-B0AF-C9601F5E2749}"/>
    <pc:docChg chg="modSld sldOrd">
      <pc:chgData name="Guest User" userId="" providerId="Windows Live" clId="Web-{241B60AE-1E01-4130-B0AF-C9601F5E2749}" dt="2020-12-08T15:53:51.684" v="11" actId="20577"/>
      <pc:docMkLst>
        <pc:docMk/>
      </pc:docMkLst>
      <pc:sldChg chg="modSp">
        <pc:chgData name="Guest User" userId="" providerId="Windows Live" clId="Web-{241B60AE-1E01-4130-B0AF-C9601F5E2749}" dt="2020-12-08T15:48:18.949" v="2" actId="20577"/>
        <pc:sldMkLst>
          <pc:docMk/>
          <pc:sldMk cId="4190135724" sldId="277"/>
        </pc:sldMkLst>
        <pc:spChg chg="mod">
          <ac:chgData name="Guest User" userId="" providerId="Windows Live" clId="Web-{241B60AE-1E01-4130-B0AF-C9601F5E2749}" dt="2020-12-08T15:48:18.949" v="2" actId="20577"/>
          <ac:spMkLst>
            <pc:docMk/>
            <pc:sldMk cId="4190135724" sldId="277"/>
            <ac:spMk id="17" creationId="{293E06FE-2C53-4673-A0CF-09C34D261745}"/>
          </ac:spMkLst>
        </pc:spChg>
      </pc:sldChg>
      <pc:sldChg chg="ord">
        <pc:chgData name="Guest User" userId="" providerId="Windows Live" clId="Web-{241B60AE-1E01-4130-B0AF-C9601F5E2749}" dt="2020-12-08T15:48:51.730" v="5"/>
        <pc:sldMkLst>
          <pc:docMk/>
          <pc:sldMk cId="2065137109" sldId="278"/>
        </pc:sldMkLst>
      </pc:sldChg>
      <pc:sldChg chg="modSp">
        <pc:chgData name="Guest User" userId="" providerId="Windows Live" clId="Web-{241B60AE-1E01-4130-B0AF-C9601F5E2749}" dt="2020-12-08T15:53:51.684" v="10" actId="20577"/>
        <pc:sldMkLst>
          <pc:docMk/>
          <pc:sldMk cId="953266044" sldId="279"/>
        </pc:sldMkLst>
        <pc:spChg chg="mod">
          <ac:chgData name="Guest User" userId="" providerId="Windows Live" clId="Web-{241B60AE-1E01-4130-B0AF-C9601F5E2749}" dt="2020-12-08T15:53:51.684" v="10" actId="20577"/>
          <ac:spMkLst>
            <pc:docMk/>
            <pc:sldMk cId="953266044" sldId="279"/>
            <ac:spMk id="19" creationId="{707832D6-A1FC-430C-856E-2F982C1AAC8B}"/>
          </ac:spMkLst>
        </pc:spChg>
      </pc:sldChg>
    </pc:docChg>
  </pc:docChgLst>
  <pc:docChgLst>
    <pc:chgData name="Gastbenutzer" providerId="Windows Live" clId="Web-{F1C65739-042C-464A-8EB9-DA902A7734AD}"/>
    <pc:docChg chg="addSld delSld modSld sldOrd">
      <pc:chgData name="Gastbenutzer" userId="" providerId="Windows Live" clId="Web-{F1C65739-042C-464A-8EB9-DA902A7734AD}" dt="2020-12-07T19:22:09.617" v="641" actId="20577"/>
      <pc:docMkLst>
        <pc:docMk/>
      </pc:docMkLst>
      <pc:sldChg chg="del">
        <pc:chgData name="Gastbenutzer" userId="" providerId="Windows Live" clId="Web-{F1C65739-042C-464A-8EB9-DA902A7734AD}" dt="2020-12-07T19:07:32.371" v="400"/>
        <pc:sldMkLst>
          <pc:docMk/>
          <pc:sldMk cId="2692701184" sldId="262"/>
        </pc:sldMkLst>
      </pc:sldChg>
      <pc:sldChg chg="modSp new">
        <pc:chgData name="Gastbenutzer" userId="" providerId="Windows Live" clId="Web-{F1C65739-042C-464A-8EB9-DA902A7734AD}" dt="2020-12-07T16:43:51.962" v="124" actId="20577"/>
        <pc:sldMkLst>
          <pc:docMk/>
          <pc:sldMk cId="639350699" sldId="271"/>
        </pc:sldMkLst>
        <pc:spChg chg="mod">
          <ac:chgData name="Gastbenutzer" userId="" providerId="Windows Live" clId="Web-{F1C65739-042C-464A-8EB9-DA902A7734AD}" dt="2020-12-07T16:43:51.962" v="124" actId="20577"/>
          <ac:spMkLst>
            <pc:docMk/>
            <pc:sldMk cId="639350699" sldId="271"/>
            <ac:spMk id="3" creationId="{8AB9FA6D-2F72-4EE8-8DDB-30051580C780}"/>
          </ac:spMkLst>
        </pc:spChg>
      </pc:sldChg>
      <pc:sldChg chg="add ord replId">
        <pc:chgData name="Gastbenutzer" userId="" providerId="Windows Live" clId="Web-{F1C65739-042C-464A-8EB9-DA902A7734AD}" dt="2020-12-07T16:43:42.400" v="120"/>
        <pc:sldMkLst>
          <pc:docMk/>
          <pc:sldMk cId="1924591708" sldId="272"/>
        </pc:sldMkLst>
      </pc:sldChg>
      <pc:sldChg chg="add replId">
        <pc:chgData name="Gastbenutzer" userId="" providerId="Windows Live" clId="Web-{F1C65739-042C-464A-8EB9-DA902A7734AD}" dt="2020-12-07T16:43:44.868" v="121"/>
        <pc:sldMkLst>
          <pc:docMk/>
          <pc:sldMk cId="355190084" sldId="273"/>
        </pc:sldMkLst>
      </pc:sldChg>
      <pc:sldChg chg="modSp new">
        <pc:chgData name="Gastbenutzer" userId="" providerId="Windows Live" clId="Web-{F1C65739-042C-464A-8EB9-DA902A7734AD}" dt="2020-12-07T16:44:07.916" v="186" actId="20577"/>
        <pc:sldMkLst>
          <pc:docMk/>
          <pc:sldMk cId="1800277332" sldId="274"/>
        </pc:sldMkLst>
        <pc:spChg chg="mod">
          <ac:chgData name="Gastbenutzer" userId="" providerId="Windows Live" clId="Web-{F1C65739-042C-464A-8EB9-DA902A7734AD}" dt="2020-12-07T16:44:07.916" v="186" actId="20577"/>
          <ac:spMkLst>
            <pc:docMk/>
            <pc:sldMk cId="1800277332" sldId="274"/>
            <ac:spMk id="3" creationId="{894DA23D-4B0A-48F0-881B-8290A479828C}"/>
          </ac:spMkLst>
        </pc:spChg>
      </pc:sldChg>
      <pc:sldChg chg="addSp delSp modSp add replId">
        <pc:chgData name="Gastbenutzer" userId="" providerId="Windows Live" clId="Web-{F1C65739-042C-464A-8EB9-DA902A7734AD}" dt="2020-12-07T19:19:21.771" v="523" actId="1076"/>
        <pc:sldMkLst>
          <pc:docMk/>
          <pc:sldMk cId="3106567341" sldId="275"/>
        </pc:sldMkLst>
        <pc:spChg chg="mod">
          <ac:chgData name="Gastbenutzer" userId="" providerId="Windows Live" clId="Web-{F1C65739-042C-464A-8EB9-DA902A7734AD}" dt="2020-12-07T19:01:58.320" v="294" actId="20577"/>
          <ac:spMkLst>
            <pc:docMk/>
            <pc:sldMk cId="3106567341" sldId="275"/>
            <ac:spMk id="2" creationId="{FA8F1543-78C8-42B5-AFAF-439AAE980032}"/>
          </ac:spMkLst>
        </pc:spChg>
        <pc:spChg chg="del">
          <ac:chgData name="Gastbenutzer" userId="" providerId="Windows Live" clId="Web-{F1C65739-042C-464A-8EB9-DA902A7734AD}" dt="2020-12-07T19:02:03.304" v="297"/>
          <ac:spMkLst>
            <pc:docMk/>
            <pc:sldMk cId="3106567341" sldId="275"/>
            <ac:spMk id="3" creationId="{0C6F3B5A-ED62-4FC1-A6FC-BCAE9D47653A}"/>
          </ac:spMkLst>
        </pc:spChg>
        <pc:spChg chg="del">
          <ac:chgData name="Gastbenutzer" userId="" providerId="Windows Live" clId="Web-{F1C65739-042C-464A-8EB9-DA902A7734AD}" dt="2020-12-07T19:02:16.726" v="307"/>
          <ac:spMkLst>
            <pc:docMk/>
            <pc:sldMk cId="3106567341" sldId="275"/>
            <ac:spMk id="5" creationId="{B32C9BF2-38C4-4E2E-975F-C7806CB41ACE}"/>
          </ac:spMkLst>
        </pc:spChg>
        <pc:spChg chg="del mod">
          <ac:chgData name="Gastbenutzer" userId="" providerId="Windows Live" clId="Web-{F1C65739-042C-464A-8EB9-DA902A7734AD}" dt="2020-12-07T19:02:15.148" v="305"/>
          <ac:spMkLst>
            <pc:docMk/>
            <pc:sldMk cId="3106567341" sldId="275"/>
            <ac:spMk id="6" creationId="{DA178EE3-0626-461A-99AB-0ADCEC99B925}"/>
          </ac:spMkLst>
        </pc:spChg>
        <pc:spChg chg="del">
          <ac:chgData name="Gastbenutzer" userId="" providerId="Windows Live" clId="Web-{F1C65739-042C-464A-8EB9-DA902A7734AD}" dt="2020-12-07T19:02:16.023" v="306"/>
          <ac:spMkLst>
            <pc:docMk/>
            <pc:sldMk cId="3106567341" sldId="275"/>
            <ac:spMk id="7" creationId="{0C79AF82-77CF-47B4-804A-97B6A03F2662}"/>
          </ac:spMkLst>
        </pc:spChg>
        <pc:spChg chg="del">
          <ac:chgData name="Gastbenutzer" userId="" providerId="Windows Live" clId="Web-{F1C65739-042C-464A-8EB9-DA902A7734AD}" dt="2020-12-07T19:02:17.898" v="308"/>
          <ac:spMkLst>
            <pc:docMk/>
            <pc:sldMk cId="3106567341" sldId="275"/>
            <ac:spMk id="13" creationId="{8C46C34B-E210-4A72-B69C-E983DCC3183A}"/>
          </ac:spMkLst>
        </pc:spChg>
        <pc:spChg chg="add del mod">
          <ac:chgData name="Gastbenutzer" userId="" providerId="Windows Live" clId="Web-{F1C65739-042C-464A-8EB9-DA902A7734AD}" dt="2020-12-07T19:02:07.226" v="300"/>
          <ac:spMkLst>
            <pc:docMk/>
            <pc:sldMk cId="3106567341" sldId="275"/>
            <ac:spMk id="15" creationId="{AE9F5DF4-6335-4FB3-816D-8BBC8C76EAFC}"/>
          </ac:spMkLst>
        </pc:spChg>
        <pc:spChg chg="add mod">
          <ac:chgData name="Gastbenutzer" userId="" providerId="Windows Live" clId="Web-{F1C65739-042C-464A-8EB9-DA902A7734AD}" dt="2020-12-07T19:05:10.588" v="352" actId="1076"/>
          <ac:spMkLst>
            <pc:docMk/>
            <pc:sldMk cId="3106567341" sldId="275"/>
            <ac:spMk id="20" creationId="{48ECEBD5-FAB7-4DD3-922B-48584133AC71}"/>
          </ac:spMkLst>
        </pc:spChg>
        <pc:spChg chg="add mod">
          <ac:chgData name="Gastbenutzer" userId="" providerId="Windows Live" clId="Web-{F1C65739-042C-464A-8EB9-DA902A7734AD}" dt="2020-12-07T19:05:39.604" v="368" actId="1076"/>
          <ac:spMkLst>
            <pc:docMk/>
            <pc:sldMk cId="3106567341" sldId="275"/>
            <ac:spMk id="21" creationId="{A04606A5-2821-4EE8-863B-4146F7753786}"/>
          </ac:spMkLst>
        </pc:spChg>
        <pc:spChg chg="add mod">
          <ac:chgData name="Gastbenutzer" userId="" providerId="Windows Live" clId="Web-{F1C65739-042C-464A-8EB9-DA902A7734AD}" dt="2020-12-07T19:06:20.683" v="383" actId="1076"/>
          <ac:spMkLst>
            <pc:docMk/>
            <pc:sldMk cId="3106567341" sldId="275"/>
            <ac:spMk id="22" creationId="{D724DF64-DE2C-45E5-BFAC-504940E0899E}"/>
          </ac:spMkLst>
        </pc:spChg>
        <pc:spChg chg="add mod">
          <ac:chgData name="Gastbenutzer" userId="" providerId="Windows Live" clId="Web-{F1C65739-042C-464A-8EB9-DA902A7734AD}" dt="2020-12-07T19:06:45.011" v="399" actId="1076"/>
          <ac:spMkLst>
            <pc:docMk/>
            <pc:sldMk cId="3106567341" sldId="275"/>
            <ac:spMk id="23" creationId="{54E6388A-809A-436E-AF31-E65D9AC3A995}"/>
          </ac:spMkLst>
        </pc:spChg>
        <pc:spChg chg="add mod">
          <ac:chgData name="Gastbenutzer" userId="" providerId="Windows Live" clId="Web-{F1C65739-042C-464A-8EB9-DA902A7734AD}" dt="2020-12-07T19:19:21.771" v="523" actId="1076"/>
          <ac:spMkLst>
            <pc:docMk/>
            <pc:sldMk cId="3106567341" sldId="275"/>
            <ac:spMk id="24" creationId="{9989488B-947D-49E3-9DD9-6CEA1E6D33F6}"/>
          </ac:spMkLst>
        </pc:spChg>
        <pc:picChg chg="del">
          <ac:chgData name="Gastbenutzer" userId="" providerId="Windows Live" clId="Web-{F1C65739-042C-464A-8EB9-DA902A7734AD}" dt="2020-12-07T19:02:08.648" v="301"/>
          <ac:picMkLst>
            <pc:docMk/>
            <pc:sldMk cId="3106567341" sldId="275"/>
            <ac:picMk id="4" creationId="{97DAB217-948C-4722-8D7B-48E47EFB16E2}"/>
          </ac:picMkLst>
        </pc:picChg>
        <pc:picChg chg="del">
          <ac:chgData name="Gastbenutzer" userId="" providerId="Windows Live" clId="Web-{F1C65739-042C-464A-8EB9-DA902A7734AD}" dt="2020-12-07T19:02:09.179" v="302"/>
          <ac:picMkLst>
            <pc:docMk/>
            <pc:sldMk cId="3106567341" sldId="275"/>
            <ac:picMk id="9" creationId="{3AE0FB07-07C6-4A88-A126-8573AD18C722}"/>
          </ac:picMkLst>
        </pc:picChg>
        <pc:picChg chg="del">
          <ac:chgData name="Gastbenutzer" userId="" providerId="Windows Live" clId="Web-{F1C65739-042C-464A-8EB9-DA902A7734AD}" dt="2020-12-07T19:02:10.695" v="304"/>
          <ac:picMkLst>
            <pc:docMk/>
            <pc:sldMk cId="3106567341" sldId="275"/>
            <ac:picMk id="11" creationId="{72CA838A-AB28-44F7-92C0-9C9B3D34C2F4}"/>
          </ac:picMkLst>
        </pc:picChg>
        <pc:picChg chg="del">
          <ac:chgData name="Gastbenutzer" userId="" providerId="Windows Live" clId="Web-{F1C65739-042C-464A-8EB9-DA902A7734AD}" dt="2020-12-07T19:02:10.351" v="303"/>
          <ac:picMkLst>
            <pc:docMk/>
            <pc:sldMk cId="3106567341" sldId="275"/>
            <ac:picMk id="12" creationId="{58AFE351-C147-4332-96A1-167F9E648818}"/>
          </ac:picMkLst>
        </pc:picChg>
        <pc:picChg chg="add mod">
          <ac:chgData name="Gastbenutzer" userId="" providerId="Windows Live" clId="Web-{F1C65739-042C-464A-8EB9-DA902A7734AD}" dt="2020-12-07T19:03:55.071" v="337" actId="1076"/>
          <ac:picMkLst>
            <pc:docMk/>
            <pc:sldMk cId="3106567341" sldId="275"/>
            <ac:picMk id="16" creationId="{5B7F71E0-3BCB-4663-A6B4-1AB634207A5C}"/>
          </ac:picMkLst>
        </pc:picChg>
        <pc:picChg chg="add mod">
          <ac:chgData name="Gastbenutzer" userId="" providerId="Windows Live" clId="Web-{F1C65739-042C-464A-8EB9-DA902A7734AD}" dt="2020-12-07T19:03:52.165" v="336" actId="1076"/>
          <ac:picMkLst>
            <pc:docMk/>
            <pc:sldMk cId="3106567341" sldId="275"/>
            <ac:picMk id="17" creationId="{0C2B8F53-1AFF-4677-B191-6AB076E3B69B}"/>
          </ac:picMkLst>
        </pc:picChg>
        <pc:picChg chg="add mod">
          <ac:chgData name="Gastbenutzer" userId="" providerId="Windows Live" clId="Web-{F1C65739-042C-464A-8EB9-DA902A7734AD}" dt="2020-12-07T19:03:59.259" v="338" actId="1076"/>
          <ac:picMkLst>
            <pc:docMk/>
            <pc:sldMk cId="3106567341" sldId="275"/>
            <ac:picMk id="18" creationId="{F046E77C-A6C0-40D4-A1F6-CE7783652078}"/>
          </ac:picMkLst>
        </pc:picChg>
        <pc:picChg chg="add mod">
          <ac:chgData name="Gastbenutzer" userId="" providerId="Windows Live" clId="Web-{F1C65739-042C-464A-8EB9-DA902A7734AD}" dt="2020-12-07T19:04:06.134" v="339" actId="1076"/>
          <ac:picMkLst>
            <pc:docMk/>
            <pc:sldMk cId="3106567341" sldId="275"/>
            <ac:picMk id="19" creationId="{C5869AFA-8C6A-472F-B68E-FC6135BD83AD}"/>
          </ac:picMkLst>
        </pc:picChg>
      </pc:sldChg>
      <pc:sldChg chg="delSp modSp add replId">
        <pc:chgData name="Gastbenutzer" userId="" providerId="Windows Live" clId="Web-{F1C65739-042C-464A-8EB9-DA902A7734AD}" dt="2020-12-07T19:08:02.043" v="517"/>
        <pc:sldMkLst>
          <pc:docMk/>
          <pc:sldMk cId="4190135724" sldId="277"/>
        </pc:sldMkLst>
        <pc:spChg chg="mod">
          <ac:chgData name="Gastbenutzer" userId="" providerId="Windows Live" clId="Web-{F1C65739-042C-464A-8EB9-DA902A7734AD}" dt="2020-12-07T19:07:51.512" v="503" actId="20577"/>
          <ac:spMkLst>
            <pc:docMk/>
            <pc:sldMk cId="4190135724" sldId="277"/>
            <ac:spMk id="2" creationId="{FA8F1543-78C8-42B5-AFAF-439AAE980032}"/>
          </ac:spMkLst>
        </pc:spChg>
        <pc:spChg chg="del">
          <ac:chgData name="Gastbenutzer" userId="" providerId="Windows Live" clId="Web-{F1C65739-042C-464A-8EB9-DA902A7734AD}" dt="2020-12-07T19:07:58.918" v="514"/>
          <ac:spMkLst>
            <pc:docMk/>
            <pc:sldMk cId="4190135724" sldId="277"/>
            <ac:spMk id="5" creationId="{B32C9BF2-38C4-4E2E-975F-C7806CB41ACE}"/>
          </ac:spMkLst>
        </pc:spChg>
        <pc:spChg chg="del">
          <ac:chgData name="Gastbenutzer" userId="" providerId="Windows Live" clId="Web-{F1C65739-042C-464A-8EB9-DA902A7734AD}" dt="2020-12-07T19:07:53.746" v="506"/>
          <ac:spMkLst>
            <pc:docMk/>
            <pc:sldMk cId="4190135724" sldId="277"/>
            <ac:spMk id="6" creationId="{DA178EE3-0626-461A-99AB-0ADCEC99B925}"/>
          </ac:spMkLst>
        </pc:spChg>
        <pc:spChg chg="del mod">
          <ac:chgData name="Gastbenutzer" userId="" providerId="Windows Live" clId="Web-{F1C65739-042C-464A-8EB9-DA902A7734AD}" dt="2020-12-07T19:07:56.918" v="513"/>
          <ac:spMkLst>
            <pc:docMk/>
            <pc:sldMk cId="4190135724" sldId="277"/>
            <ac:spMk id="7" creationId="{0C79AF82-77CF-47B4-804A-97B6A03F2662}"/>
          </ac:spMkLst>
        </pc:spChg>
        <pc:spChg chg="del">
          <ac:chgData name="Gastbenutzer" userId="" providerId="Windows Live" clId="Web-{F1C65739-042C-464A-8EB9-DA902A7734AD}" dt="2020-12-07T19:08:00.372" v="515"/>
          <ac:spMkLst>
            <pc:docMk/>
            <pc:sldMk cId="4190135724" sldId="277"/>
            <ac:spMk id="13" creationId="{8C46C34B-E210-4A72-B69C-E983DCC3183A}"/>
          </ac:spMkLst>
        </pc:spChg>
        <pc:picChg chg="del">
          <ac:chgData name="Gastbenutzer" userId="" providerId="Windows Live" clId="Web-{F1C65739-042C-464A-8EB9-DA902A7734AD}" dt="2020-12-07T19:07:54.496" v="507"/>
          <ac:picMkLst>
            <pc:docMk/>
            <pc:sldMk cId="4190135724" sldId="277"/>
            <ac:picMk id="4" creationId="{97DAB217-948C-4722-8D7B-48E47EFB16E2}"/>
          </ac:picMkLst>
        </pc:picChg>
        <pc:picChg chg="del">
          <ac:chgData name="Gastbenutzer" userId="" providerId="Windows Live" clId="Web-{F1C65739-042C-464A-8EB9-DA902A7734AD}" dt="2020-12-07T19:07:55.059" v="508"/>
          <ac:picMkLst>
            <pc:docMk/>
            <pc:sldMk cId="4190135724" sldId="277"/>
            <ac:picMk id="9" creationId="{3AE0FB07-07C6-4A88-A126-8573AD18C722}"/>
          </ac:picMkLst>
        </pc:picChg>
        <pc:picChg chg="del">
          <ac:chgData name="Gastbenutzer" userId="" providerId="Windows Live" clId="Web-{F1C65739-042C-464A-8EB9-DA902A7734AD}" dt="2020-12-07T19:08:02.043" v="517"/>
          <ac:picMkLst>
            <pc:docMk/>
            <pc:sldMk cId="4190135724" sldId="277"/>
            <ac:picMk id="11" creationId="{72CA838A-AB28-44F7-92C0-9C9B3D34C2F4}"/>
          </ac:picMkLst>
        </pc:picChg>
        <pc:picChg chg="del">
          <ac:chgData name="Gastbenutzer" userId="" providerId="Windows Live" clId="Web-{F1C65739-042C-464A-8EB9-DA902A7734AD}" dt="2020-12-07T19:08:01.325" v="516"/>
          <ac:picMkLst>
            <pc:docMk/>
            <pc:sldMk cId="4190135724" sldId="277"/>
            <ac:picMk id="12" creationId="{58AFE351-C147-4332-96A1-167F9E648818}"/>
          </ac:picMkLst>
        </pc:picChg>
      </pc:sldChg>
      <pc:sldChg chg="modSp add replId">
        <pc:chgData name="Gastbenutzer" userId="" providerId="Windows Live" clId="Web-{F1C65739-042C-464A-8EB9-DA902A7734AD}" dt="2020-12-07T19:22:08.008" v="639" actId="20577"/>
        <pc:sldMkLst>
          <pc:docMk/>
          <pc:sldMk cId="2065137109" sldId="278"/>
        </pc:sldMkLst>
        <pc:spChg chg="mod">
          <ac:chgData name="Gastbenutzer" userId="" providerId="Windows Live" clId="Web-{F1C65739-042C-464A-8EB9-DA902A7734AD}" dt="2020-12-07T19:21:58.586" v="593" actId="20577"/>
          <ac:spMkLst>
            <pc:docMk/>
            <pc:sldMk cId="2065137109" sldId="278"/>
            <ac:spMk id="2" creationId="{FA8F1543-78C8-42B5-AFAF-439AAE980032}"/>
          </ac:spMkLst>
        </pc:spChg>
        <pc:spChg chg="mod">
          <ac:chgData name="Gastbenutzer" userId="" providerId="Windows Live" clId="Web-{F1C65739-042C-464A-8EB9-DA902A7734AD}" dt="2020-12-07T19:22:08.008" v="639" actId="20577"/>
          <ac:spMkLst>
            <pc:docMk/>
            <pc:sldMk cId="2065137109" sldId="278"/>
            <ac:spMk id="24" creationId="{9989488B-947D-49E3-9DD9-6CEA1E6D33F6}"/>
          </ac:spMkLst>
        </pc:spChg>
      </pc:sldChg>
    </pc:docChg>
  </pc:docChgLst>
  <pc:docChgLst>
    <pc:chgData name="Gastbenutzer" providerId="Windows Live" clId="Web-{F00CD169-4DB5-4171-8049-386290EAA1F9}"/>
    <pc:docChg chg="addSld delSld modSld sldOrd">
      <pc:chgData name="Gastbenutzer" userId="" providerId="Windows Live" clId="Web-{F00CD169-4DB5-4171-8049-386290EAA1F9}" dt="2020-12-04T11:50:54.129" v="530" actId="20577"/>
      <pc:docMkLst>
        <pc:docMk/>
      </pc:docMkLst>
      <pc:sldChg chg="modSp">
        <pc:chgData name="Gastbenutzer" userId="" providerId="Windows Live" clId="Web-{F00CD169-4DB5-4171-8049-386290EAA1F9}" dt="2020-12-04T11:49:26.206" v="493" actId="20577"/>
        <pc:sldMkLst>
          <pc:docMk/>
          <pc:sldMk cId="4226011580" sldId="256"/>
        </pc:sldMkLst>
        <pc:spChg chg="mod">
          <ac:chgData name="Gastbenutzer" userId="" providerId="Windows Live" clId="Web-{F00CD169-4DB5-4171-8049-386290EAA1F9}" dt="2020-12-04T11:49:14.988" v="487" actId="20577"/>
          <ac:spMkLst>
            <pc:docMk/>
            <pc:sldMk cId="4226011580" sldId="256"/>
            <ac:spMk id="2" creationId="{B4CC4B7D-1F0A-4623-8AA1-0FCC37DC4392}"/>
          </ac:spMkLst>
        </pc:spChg>
        <pc:spChg chg="mod">
          <ac:chgData name="Gastbenutzer" userId="" providerId="Windows Live" clId="Web-{F00CD169-4DB5-4171-8049-386290EAA1F9}" dt="2020-12-04T11:49:26.206" v="493" actId="20577"/>
          <ac:spMkLst>
            <pc:docMk/>
            <pc:sldMk cId="4226011580" sldId="256"/>
            <ac:spMk id="3" creationId="{DE81DF1D-9290-450D-8E4D-8B5B84137AFD}"/>
          </ac:spMkLst>
        </pc:spChg>
      </pc:sldChg>
      <pc:sldChg chg="del">
        <pc:chgData name="Gastbenutzer" userId="" providerId="Windows Live" clId="Web-{F00CD169-4DB5-4171-8049-386290EAA1F9}" dt="2020-12-04T11:48:53.550" v="471"/>
        <pc:sldMkLst>
          <pc:docMk/>
          <pc:sldMk cId="3129890980" sldId="257"/>
        </pc:sldMkLst>
      </pc:sldChg>
      <pc:sldChg chg="new del">
        <pc:chgData name="Gastbenutzer" userId="" providerId="Windows Live" clId="Web-{F00CD169-4DB5-4171-8049-386290EAA1F9}" dt="2020-12-04T11:42:52.579" v="3"/>
        <pc:sldMkLst>
          <pc:docMk/>
          <pc:sldMk cId="2174528380" sldId="258"/>
        </pc:sldMkLst>
      </pc:sldChg>
      <pc:sldChg chg="new del">
        <pc:chgData name="Gastbenutzer" userId="" providerId="Windows Live" clId="Web-{F00CD169-4DB5-4171-8049-386290EAA1F9}" dt="2020-12-04T11:42:33.048" v="1"/>
        <pc:sldMkLst>
          <pc:docMk/>
          <pc:sldMk cId="3606872682" sldId="258"/>
        </pc:sldMkLst>
      </pc:sldChg>
      <pc:sldChg chg="modSp add replId">
        <pc:chgData name="Gastbenutzer" userId="" providerId="Windows Live" clId="Web-{F00CD169-4DB5-4171-8049-386290EAA1F9}" dt="2020-12-04T11:44:24.158" v="83" actId="20577"/>
        <pc:sldMkLst>
          <pc:docMk/>
          <pc:sldMk cId="3681775167" sldId="258"/>
        </pc:sldMkLst>
        <pc:spChg chg="mod">
          <ac:chgData name="Gastbenutzer" userId="" providerId="Windows Live" clId="Web-{F00CD169-4DB5-4171-8049-386290EAA1F9}" dt="2020-12-04T11:44:16.330" v="64" actId="20577"/>
          <ac:spMkLst>
            <pc:docMk/>
            <pc:sldMk cId="3681775167" sldId="258"/>
            <ac:spMk id="2" creationId="{FA8F1543-78C8-42B5-AFAF-439AAE980032}"/>
          </ac:spMkLst>
        </pc:spChg>
        <pc:spChg chg="mod">
          <ac:chgData name="Gastbenutzer" userId="" providerId="Windows Live" clId="Web-{F00CD169-4DB5-4171-8049-386290EAA1F9}" dt="2020-12-04T11:44:24.158" v="83" actId="20577"/>
          <ac:spMkLst>
            <pc:docMk/>
            <pc:sldMk cId="3681775167" sldId="258"/>
            <ac:spMk id="3" creationId="{0C6F3B5A-ED62-4FC1-A6FC-BCAE9D47653A}"/>
          </ac:spMkLst>
        </pc:spChg>
      </pc:sldChg>
      <pc:sldChg chg="modSp add replId">
        <pc:chgData name="Gastbenutzer" userId="" providerId="Windows Live" clId="Web-{F00CD169-4DB5-4171-8049-386290EAA1F9}" dt="2020-12-04T11:44:59.564" v="125" actId="20577"/>
        <pc:sldMkLst>
          <pc:docMk/>
          <pc:sldMk cId="2417417904" sldId="259"/>
        </pc:sldMkLst>
        <pc:spChg chg="mod">
          <ac:chgData name="Gastbenutzer" userId="" providerId="Windows Live" clId="Web-{F00CD169-4DB5-4171-8049-386290EAA1F9}" dt="2020-12-04T11:44:36.392" v="102" actId="20577"/>
          <ac:spMkLst>
            <pc:docMk/>
            <pc:sldMk cId="2417417904" sldId="259"/>
            <ac:spMk id="2" creationId="{FA8F1543-78C8-42B5-AFAF-439AAE980032}"/>
          </ac:spMkLst>
        </pc:spChg>
        <pc:spChg chg="mod">
          <ac:chgData name="Gastbenutzer" userId="" providerId="Windows Live" clId="Web-{F00CD169-4DB5-4171-8049-386290EAA1F9}" dt="2020-12-04T11:44:59.564" v="125" actId="20577"/>
          <ac:spMkLst>
            <pc:docMk/>
            <pc:sldMk cId="2417417904" sldId="259"/>
            <ac:spMk id="3" creationId="{0C6F3B5A-ED62-4FC1-A6FC-BCAE9D47653A}"/>
          </ac:spMkLst>
        </pc:spChg>
      </pc:sldChg>
      <pc:sldChg chg="modSp add replId">
        <pc:chgData name="Gastbenutzer" userId="" providerId="Windows Live" clId="Web-{F00CD169-4DB5-4171-8049-386290EAA1F9}" dt="2020-12-04T11:45:26.596" v="140" actId="20577"/>
        <pc:sldMkLst>
          <pc:docMk/>
          <pc:sldMk cId="3520176616" sldId="260"/>
        </pc:sldMkLst>
        <pc:spChg chg="mod">
          <ac:chgData name="Gastbenutzer" userId="" providerId="Windows Live" clId="Web-{F00CD169-4DB5-4171-8049-386290EAA1F9}" dt="2020-12-04T11:45:07.971" v="137" actId="20577"/>
          <ac:spMkLst>
            <pc:docMk/>
            <pc:sldMk cId="3520176616" sldId="260"/>
            <ac:spMk id="2" creationId="{FA8F1543-78C8-42B5-AFAF-439AAE980032}"/>
          </ac:spMkLst>
        </pc:spChg>
        <pc:spChg chg="mod">
          <ac:chgData name="Gastbenutzer" userId="" providerId="Windows Live" clId="Web-{F00CD169-4DB5-4171-8049-386290EAA1F9}" dt="2020-12-04T11:45:26.596" v="140" actId="20577"/>
          <ac:spMkLst>
            <pc:docMk/>
            <pc:sldMk cId="3520176616" sldId="260"/>
            <ac:spMk id="3" creationId="{0C6F3B5A-ED62-4FC1-A6FC-BCAE9D47653A}"/>
          </ac:spMkLst>
        </pc:spChg>
      </pc:sldChg>
      <pc:sldChg chg="modSp add replId">
        <pc:chgData name="Gastbenutzer" userId="" providerId="Windows Live" clId="Web-{F00CD169-4DB5-4171-8049-386290EAA1F9}" dt="2020-12-04T11:47:57.425" v="375" actId="20577"/>
        <pc:sldMkLst>
          <pc:docMk/>
          <pc:sldMk cId="3189401407" sldId="261"/>
        </pc:sldMkLst>
        <pc:spChg chg="mod">
          <ac:chgData name="Gastbenutzer" userId="" providerId="Windows Live" clId="Web-{F00CD169-4DB5-4171-8049-386290EAA1F9}" dt="2020-12-04T11:45:56.033" v="181" actId="20577"/>
          <ac:spMkLst>
            <pc:docMk/>
            <pc:sldMk cId="3189401407" sldId="261"/>
            <ac:spMk id="2" creationId="{FA8F1543-78C8-42B5-AFAF-439AAE980032}"/>
          </ac:spMkLst>
        </pc:spChg>
        <pc:spChg chg="mod">
          <ac:chgData name="Gastbenutzer" userId="" providerId="Windows Live" clId="Web-{F00CD169-4DB5-4171-8049-386290EAA1F9}" dt="2020-12-04T11:47:57.425" v="375" actId="20577"/>
          <ac:spMkLst>
            <pc:docMk/>
            <pc:sldMk cId="3189401407" sldId="261"/>
            <ac:spMk id="3" creationId="{0C6F3B5A-ED62-4FC1-A6FC-BCAE9D47653A}"/>
          </ac:spMkLst>
        </pc:spChg>
      </pc:sldChg>
      <pc:sldChg chg="modSp add replId">
        <pc:chgData name="Gastbenutzer" userId="" providerId="Windows Live" clId="Web-{F00CD169-4DB5-4171-8049-386290EAA1F9}" dt="2020-12-04T11:48:33.972" v="469" actId="20577"/>
        <pc:sldMkLst>
          <pc:docMk/>
          <pc:sldMk cId="2692701184" sldId="262"/>
        </pc:sldMkLst>
        <pc:spChg chg="mod">
          <ac:chgData name="Gastbenutzer" userId="" providerId="Windows Live" clId="Web-{F00CD169-4DB5-4171-8049-386290EAA1F9}" dt="2020-12-04T11:46:47.721" v="229" actId="20577"/>
          <ac:spMkLst>
            <pc:docMk/>
            <pc:sldMk cId="2692701184" sldId="262"/>
            <ac:spMk id="2" creationId="{FA8F1543-78C8-42B5-AFAF-439AAE980032}"/>
          </ac:spMkLst>
        </pc:spChg>
        <pc:spChg chg="mod">
          <ac:chgData name="Gastbenutzer" userId="" providerId="Windows Live" clId="Web-{F00CD169-4DB5-4171-8049-386290EAA1F9}" dt="2020-12-04T11:48:33.972" v="469" actId="20577"/>
          <ac:spMkLst>
            <pc:docMk/>
            <pc:sldMk cId="2692701184" sldId="262"/>
            <ac:spMk id="3" creationId="{0C6F3B5A-ED62-4FC1-A6FC-BCAE9D47653A}"/>
          </ac:spMkLst>
        </pc:spChg>
      </pc:sldChg>
      <pc:sldChg chg="modSp add replId">
        <pc:chgData name="Gastbenutzer" userId="" providerId="Windows Live" clId="Web-{F00CD169-4DB5-4171-8049-386290EAA1F9}" dt="2020-12-04T11:50:54.129" v="529" actId="20577"/>
        <pc:sldMkLst>
          <pc:docMk/>
          <pc:sldMk cId="2679443877" sldId="263"/>
        </pc:sldMkLst>
        <pc:spChg chg="mod">
          <ac:chgData name="Gastbenutzer" userId="" providerId="Windows Live" clId="Web-{F00CD169-4DB5-4171-8049-386290EAA1F9}" dt="2020-12-04T11:50:54.129" v="529" actId="20577"/>
          <ac:spMkLst>
            <pc:docMk/>
            <pc:sldMk cId="2679443877" sldId="263"/>
            <ac:spMk id="2" creationId="{B4CC4B7D-1F0A-4623-8AA1-0FCC37DC4392}"/>
          </ac:spMkLst>
        </pc:spChg>
      </pc:sldChg>
      <pc:sldChg chg="modSp add ord replId">
        <pc:chgData name="Gastbenutzer" userId="" providerId="Windows Live" clId="Web-{F00CD169-4DB5-4171-8049-386290EAA1F9}" dt="2020-12-04T11:50:44.097" v="509" actId="20577"/>
        <pc:sldMkLst>
          <pc:docMk/>
          <pc:sldMk cId="3786797895" sldId="264"/>
        </pc:sldMkLst>
        <pc:spChg chg="mod">
          <ac:chgData name="Gastbenutzer" userId="" providerId="Windows Live" clId="Web-{F00CD169-4DB5-4171-8049-386290EAA1F9}" dt="2020-12-04T11:50:31.660" v="504" actId="20577"/>
          <ac:spMkLst>
            <pc:docMk/>
            <pc:sldMk cId="3786797895" sldId="264"/>
            <ac:spMk id="2" creationId="{FA8F1543-78C8-42B5-AFAF-439AAE980032}"/>
          </ac:spMkLst>
        </pc:spChg>
        <pc:spChg chg="mod">
          <ac:chgData name="Gastbenutzer" userId="" providerId="Windows Live" clId="Web-{F00CD169-4DB5-4171-8049-386290EAA1F9}" dt="2020-12-04T11:50:44.097" v="509" actId="20577"/>
          <ac:spMkLst>
            <pc:docMk/>
            <pc:sldMk cId="3786797895" sldId="264"/>
            <ac:spMk id="3" creationId="{0C6F3B5A-ED62-4FC1-A6FC-BCAE9D47653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A05D9-9F73-446E-A4C4-FE94891B0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2ACAD-9F39-4FDD-B44C-73012E09D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1EEC84-A438-4894-8E1E-ACAF8983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F5BA9E-567B-4126-96AE-F39A0F75C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603821-8C6B-47ED-B368-EF089A5C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1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A197F-86EA-4314-B9AB-1C97B5E1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0F472C-868B-4D84-92C8-EF7CE4294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E323C2-EF57-499B-8F36-AFD08747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29BC27-DFA2-4E4C-A154-E471443F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D8CCC5-69F5-4E15-BD7C-E2CAE8EB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52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BD06308-5499-4DE6-B16C-0E2FF5972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D91A18-5CFE-41FB-9E61-3AE6245FF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03DB3E-8672-4F48-B5B3-3B1DC410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7B63F3-CDFF-4703-AA7B-C66AF61E4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3C5997-B9B8-4558-A1AD-83B41A18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56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103C6-25B2-45ED-9E6F-2D1993F7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A370F4-5321-4D0E-AEF8-8EB5999AD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2960E-C9DE-482D-86AA-3C0CAE335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A11C8-719B-422E-826D-9BBD86EE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090CD0-DFAA-47F3-8FA3-1E733C04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61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BA7AB-8B5E-4ACA-97D7-1F0930D3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A5A599-FE47-431B-A1FD-91D682A8A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F6F3F9-2321-4ABD-BF76-D4C3F67C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624CCA-8326-4363-9A3F-F50856E9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26010B-0E63-4662-ABA4-803C02B4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4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A4F16-ABF0-4309-AE41-CB6106CE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CBC33F-45E5-47CF-8175-569EF0FDC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E65EE57-7602-43E5-B686-AF035D43E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297FBA-075A-4578-8195-B8656F31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15A538-707C-4390-896F-CBE66716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7777EF-BEB2-4511-A4AD-E2A31119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50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16FBF-89F1-4720-B973-1865367E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5F0C25-0D70-4161-B97C-146271AFE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3389DD-E05B-4BFF-B5EB-AECA4F795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49626E-2F43-4188-99F9-9F3633C4E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59BF18-46B5-4AF7-A2C0-8DAE693353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A3DBC13-91BC-4EAA-9266-49090D5A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9468CEA-B1A1-40C9-9E85-7BCBE9127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599038-AE86-4F2F-B82F-99409BD7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38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B99EC-EB18-4D11-B5AD-E1E3A3B4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C64C94-1071-4B4C-9D3E-FD215DF45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6F5A08-6A5B-4317-ADC9-93A4D8E0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7D9712-C76C-401E-AFE2-5962F398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012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3888BA3-84FC-4BBA-8DAD-59161200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049C74-D213-4093-9AE0-8831C341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E8CD93-FF85-4BF6-B162-2E0B2603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723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AB8C7-0897-46A4-A5B4-9F3A2830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C5EC33-2627-496D-8814-771B2F7F5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E4B672-D360-4E30-9F14-211B4A5D9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2775EF-FBFA-436A-9A51-F3378339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ADD292-834E-445E-8D81-A086B390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1BB954-9F98-4889-B859-8C6D8075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34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008DE-D367-4C86-A1A1-D842A020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15F354C-C3FE-4779-9DBD-25586EDC6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A14E3A-870F-4217-A287-B3796254B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529869-2402-4069-A57C-AD400916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C5DE3D-6B93-436D-9295-49CE2142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2B1D71-300C-4A40-8A47-B4B80D25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12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724C63-3683-4815-A542-799BEF982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D889C6-E8C1-433D-9BB0-C9F0F7F07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BFA2EC-DA91-42C1-B7CD-1982E4E95A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75816-74BF-4E7E-9A24-F566901BBE48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D785BC-E89E-4EB2-A880-F28E481BA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70FEBF-684A-4210-9D20-F2D67F63C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78154-B367-4CD2-BCFB-18A23268B9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13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view=detailV2&amp;ccid=1O1Cg9Zy&amp;id=068FBA3D7C9DD47D24DE83983811229B3833D440&amp;thid=OIP.1O1Cg9ZyGMDMQhM-_QaDIAHaE8&amp;mediaurl=https%3a%2f%2fwww.plays-in-business.com%2fwp-content%2fuploads%2f2015%2f08%2fbusiness-model-canvas.jpg&amp;exph=683&amp;expw=1024&amp;q=business+model+canvas+people&amp;simid=608032967150537512&amp;ck=39AC1A0FD6D436039DAC887C83454D64&amp;selectedIndex=10&amp;FORM=IRPRST&amp;ajaxhist=0" TargetMode="External"/><Relationship Id="rId2" Type="http://schemas.openxmlformats.org/officeDocument/2006/relationships/hyperlink" Target="https://ut11.net/de/blog/dein-geschaftsmodell-kompakt-der-business-model-canva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C4B7D-1F0A-4623-8AA1-0FCC37DC4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/>
              <a:t>InterCos 31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81DF1D-9290-450D-8E4D-8B5B84137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 sz="2000"/>
              <a:t>Diana Marjanovic, Sophia Weißenberger,</a:t>
            </a:r>
          </a:p>
          <a:p>
            <a:pPr algn="l"/>
            <a:r>
              <a:rPr lang="de-DE" sz="2000">
                <a:cs typeface="Calibri" panose="020F0502020204030204"/>
              </a:rPr>
              <a:t>Adrian Berger, Min Ho Kim</a:t>
            </a:r>
          </a:p>
        </p:txBody>
      </p:sp>
      <p:sp>
        <p:nvSpPr>
          <p:cNvPr id="14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E94D-27F8-4706-82C9-6CD8BA105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53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601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DE" sz="4000">
                <a:solidFill>
                  <a:srgbClr val="FFFFFF"/>
                </a:solidFill>
                <a:latin typeface="Candara"/>
              </a:rPr>
              <a:t>Value to the challenge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F3B5A-ED62-4FC1-A6FC-BCAE9D47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054" y="2751384"/>
            <a:ext cx="9833548" cy="705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000" err="1">
                <a:latin typeface="Candara"/>
              </a:rPr>
              <a:t>Our</a:t>
            </a:r>
            <a:r>
              <a:rPr lang="de-DE" sz="2000">
                <a:latin typeface="Candara"/>
              </a:rPr>
              <a:t> prototype and </a:t>
            </a:r>
            <a:r>
              <a:rPr lang="de-DE" sz="2000" err="1">
                <a:latin typeface="Candara"/>
              </a:rPr>
              <a:t>underlying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ideas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have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undergone</a:t>
            </a:r>
            <a:r>
              <a:rPr lang="de-DE" sz="2000">
                <a:latin typeface="Candara"/>
              </a:rPr>
              <a:t> a </a:t>
            </a:r>
            <a:r>
              <a:rPr lang="de-DE" sz="2000" err="1">
                <a:latin typeface="Candara"/>
              </a:rPr>
              <a:t>multitude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of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iterations</a:t>
            </a:r>
            <a:r>
              <a:rPr lang="de-DE" sz="2000">
                <a:latin typeface="Candara"/>
              </a:rPr>
              <a:t> and </a:t>
            </a:r>
            <a:r>
              <a:rPr lang="de-DE" sz="2000" err="1">
                <a:latin typeface="Candara"/>
              </a:rPr>
              <a:t>research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based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improvements</a:t>
            </a:r>
            <a:endParaRPr lang="de-DE" err="1">
              <a:latin typeface="Candara"/>
              <a:cs typeface="Calibri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97DAB217-948C-4722-8D7B-48E47EFB1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5" y="3863222"/>
            <a:ext cx="740735" cy="6112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32C9BF2-38C4-4E2E-975F-C7806CB41ACE}"/>
              </a:ext>
            </a:extLst>
          </p:cNvPr>
          <p:cNvSpPr txBox="1"/>
          <p:nvPr/>
        </p:nvSpPr>
        <p:spPr>
          <a:xfrm>
            <a:off x="7710377" y="3714307"/>
            <a:ext cx="40899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latin typeface="Candara"/>
              </a:rPr>
              <a:t>Research </a:t>
            </a:r>
            <a:r>
              <a:rPr lang="de-DE" err="1">
                <a:latin typeface="Candara"/>
              </a:rPr>
              <a:t>gives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insight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into</a:t>
            </a:r>
            <a:r>
              <a:rPr lang="de-DE">
                <a:latin typeface="Candara"/>
              </a:rPr>
              <a:t> App </a:t>
            </a:r>
            <a:r>
              <a:rPr lang="de-DE" err="1">
                <a:latin typeface="Candara"/>
              </a:rPr>
              <a:t>demands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from</a:t>
            </a:r>
            <a:r>
              <a:rPr lang="de-DE">
                <a:latin typeface="Candara"/>
              </a:rPr>
              <a:t> Youngsters and </a:t>
            </a:r>
            <a:r>
              <a:rPr lang="de-DE" err="1">
                <a:latin typeface="Candara"/>
              </a:rPr>
              <a:t>Educationalists</a:t>
            </a:r>
            <a:r>
              <a:rPr lang="de-DE">
                <a:latin typeface="Candara"/>
              </a:rPr>
              <a:t>, relevant </a:t>
            </a:r>
            <a:r>
              <a:rPr lang="de-DE" err="1">
                <a:latin typeface="Candara"/>
              </a:rPr>
              <a:t>beyond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scope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of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this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app</a:t>
            </a:r>
            <a:endParaRPr lang="de-DE" err="1">
              <a:latin typeface="Candara"/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A178EE3-0626-461A-99AB-0ADCEC99B925}"/>
              </a:ext>
            </a:extLst>
          </p:cNvPr>
          <p:cNvSpPr txBox="1"/>
          <p:nvPr/>
        </p:nvSpPr>
        <p:spPr>
          <a:xfrm>
            <a:off x="1704089" y="3573647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latin typeface="Candara"/>
              </a:rPr>
              <a:t>Based</a:t>
            </a:r>
            <a:r>
              <a:rPr lang="de-DE">
                <a:latin typeface="Candara"/>
              </a:rPr>
              <a:t> on </a:t>
            </a:r>
            <a:r>
              <a:rPr lang="de-DE" err="1">
                <a:latin typeface="Candara"/>
              </a:rPr>
              <a:t>target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group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interviews</a:t>
            </a:r>
            <a:r>
              <a:rPr lang="de-DE">
                <a:latin typeface="Candara"/>
              </a:rPr>
              <a:t> and </a:t>
            </a:r>
            <a:r>
              <a:rPr lang="de-DE" err="1">
                <a:latin typeface="Candara"/>
              </a:rPr>
              <a:t>reviews</a:t>
            </a:r>
            <a:r>
              <a:rPr lang="de-DE">
                <a:latin typeface="Candara"/>
              </a:rPr>
              <a:t>, </a:t>
            </a:r>
            <a:r>
              <a:rPr lang="de-DE" err="1">
                <a:latin typeface="Candara"/>
              </a:rPr>
              <a:t>including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Educators</a:t>
            </a:r>
            <a:r>
              <a:rPr lang="de-DE">
                <a:latin typeface="Candara"/>
              </a:rPr>
              <a:t>, Children and </a:t>
            </a:r>
            <a:r>
              <a:rPr lang="de-DE" err="1">
                <a:latin typeface="Candara"/>
              </a:rPr>
              <a:t>Parents</a:t>
            </a:r>
            <a:endParaRPr lang="de-DE" err="1">
              <a:latin typeface="Candara"/>
              <a:cs typeface="Calibri"/>
            </a:endParaRPr>
          </a:p>
        </p:txBody>
      </p:sp>
      <p:pic>
        <p:nvPicPr>
          <p:cNvPr id="9" name="Grafik 4">
            <a:extLst>
              <a:ext uri="{FF2B5EF4-FFF2-40B4-BE49-F238E27FC236}">
                <a16:creationId xmlns:a16="http://schemas.microsoft.com/office/drawing/2014/main" id="{3AE0FB07-07C6-4A88-A126-8573AD18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5" y="5210012"/>
            <a:ext cx="740735" cy="61125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C79AF82-77CF-47B4-804A-97B6A03F2662}"/>
              </a:ext>
            </a:extLst>
          </p:cNvPr>
          <p:cNvSpPr txBox="1"/>
          <p:nvPr/>
        </p:nvSpPr>
        <p:spPr>
          <a:xfrm>
            <a:off x="1705197" y="4894964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latin typeface="Candara"/>
              </a:rPr>
              <a:t>Prototype </a:t>
            </a:r>
            <a:r>
              <a:rPr lang="de-DE" err="1">
                <a:latin typeface="Candara"/>
              </a:rPr>
              <a:t>done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with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alpha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phase</a:t>
            </a:r>
            <a:r>
              <a:rPr lang="de-DE">
                <a:latin typeface="Candara"/>
              </a:rPr>
              <a:t>. A </a:t>
            </a:r>
            <a:r>
              <a:rPr lang="en">
                <a:latin typeface="Candara"/>
              </a:rPr>
              <a:t>development team could start programming process right now</a:t>
            </a:r>
          </a:p>
        </p:txBody>
      </p:sp>
      <p:pic>
        <p:nvPicPr>
          <p:cNvPr id="11" name="Grafik 4">
            <a:extLst>
              <a:ext uri="{FF2B5EF4-FFF2-40B4-BE49-F238E27FC236}">
                <a16:creationId xmlns:a16="http://schemas.microsoft.com/office/drawing/2014/main" id="{72CA838A-AB28-44F7-92C0-9C9B3D34C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314" y="3863221"/>
            <a:ext cx="740735" cy="611252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58AFE351-C147-4332-96A1-167F9E648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483" y="5166205"/>
            <a:ext cx="698870" cy="69887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C46C34B-E210-4A72-B69C-E983DCC3183A}"/>
              </a:ext>
            </a:extLst>
          </p:cNvPr>
          <p:cNvSpPr txBox="1"/>
          <p:nvPr/>
        </p:nvSpPr>
        <p:spPr>
          <a:xfrm>
            <a:off x="7713699" y="51884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latin typeface="Candara"/>
              </a:rPr>
              <a:t>Specify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technical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details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according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to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your</a:t>
            </a:r>
            <a:r>
              <a:rPr lang="de-DE">
                <a:latin typeface="Candara"/>
              </a:rPr>
              <a:t> </a:t>
            </a:r>
            <a:r>
              <a:rPr lang="de-DE" err="1">
                <a:latin typeface="Candara"/>
              </a:rPr>
              <a:t>needs</a:t>
            </a:r>
            <a:endParaRPr lang="de-DE"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18940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err="1">
                <a:solidFill>
                  <a:srgbClr val="FFFFFF"/>
                </a:solidFill>
                <a:latin typeface="Candara"/>
              </a:rPr>
              <a:t>What's</a:t>
            </a:r>
            <a:r>
              <a:rPr lang="de-DE" sz="4000">
                <a:solidFill>
                  <a:srgbClr val="FFFFFF"/>
                </a:solidFill>
                <a:latin typeface="Candara"/>
              </a:rPr>
              <a:t> </a:t>
            </a:r>
            <a:r>
              <a:rPr lang="de-DE" sz="4000" err="1">
                <a:solidFill>
                  <a:srgbClr val="FFFFFF"/>
                </a:solidFill>
                <a:latin typeface="Candara"/>
              </a:rPr>
              <a:t>next</a:t>
            </a:r>
            <a:r>
              <a:rPr lang="de-DE" sz="4000">
                <a:solidFill>
                  <a:srgbClr val="FFFFFF"/>
                </a:solidFill>
                <a:latin typeface="Candara"/>
              </a:rPr>
              <a:t>?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F3B5A-ED62-4FC1-A6FC-BCAE9D47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054" y="2751384"/>
            <a:ext cx="2353686" cy="10736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000" err="1">
                <a:latin typeface="Candara"/>
              </a:rPr>
              <a:t>Does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the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research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align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with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your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target</a:t>
            </a:r>
            <a:r>
              <a:rPr lang="de-DE" sz="2000">
                <a:latin typeface="Candara"/>
              </a:rPr>
              <a:t> </a:t>
            </a:r>
            <a:r>
              <a:rPr lang="de-DE" sz="2000" err="1">
                <a:latin typeface="Candara"/>
              </a:rPr>
              <a:t>group</a:t>
            </a:r>
            <a:r>
              <a:rPr lang="de-DE" sz="2000">
                <a:latin typeface="Candara"/>
              </a:rPr>
              <a:t> ?</a:t>
            </a:r>
            <a:endParaRPr lang="de-DE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DFC4361-BAA3-47E5-B86D-589D31BE674E}"/>
              </a:ext>
            </a:extLst>
          </p:cNvPr>
          <p:cNvSpPr/>
          <p:nvPr/>
        </p:nvSpPr>
        <p:spPr>
          <a:xfrm>
            <a:off x="1789684" y="3728071"/>
            <a:ext cx="481724" cy="98096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205997-F2AE-4A00-A6D5-03BB876045AE}"/>
              </a:ext>
            </a:extLst>
          </p:cNvPr>
          <p:cNvSpPr txBox="1"/>
          <p:nvPr/>
        </p:nvSpPr>
        <p:spPr>
          <a:xfrm>
            <a:off x="1258724" y="4858516"/>
            <a:ext cx="21476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Conduct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research</a:t>
            </a:r>
            <a:r>
              <a:rPr lang="de-DE"/>
              <a:t> in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target</a:t>
            </a:r>
            <a:r>
              <a:rPr lang="de-DE"/>
              <a:t> </a:t>
            </a:r>
            <a:r>
              <a:rPr lang="de-DE" err="1"/>
              <a:t>group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5BEA8FD-1338-41ED-98CA-BBC31AB2C308}"/>
              </a:ext>
            </a:extLst>
          </p:cNvPr>
          <p:cNvSpPr/>
          <p:nvPr/>
        </p:nvSpPr>
        <p:spPr>
          <a:xfrm>
            <a:off x="3527717" y="2806779"/>
            <a:ext cx="980965" cy="48172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C54628-0623-4451-8FE8-173107BD4AC1}"/>
              </a:ext>
            </a:extLst>
          </p:cNvPr>
          <p:cNvSpPr txBox="1"/>
          <p:nvPr/>
        </p:nvSpPr>
        <p:spPr>
          <a:xfrm>
            <a:off x="4715094" y="2753162"/>
            <a:ext cx="23315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Key </a:t>
            </a:r>
            <a:r>
              <a:rPr lang="de-DE" err="1"/>
              <a:t>areas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Prototype </a:t>
            </a:r>
            <a:r>
              <a:rPr lang="de-DE" err="1"/>
              <a:t>meet</a:t>
            </a:r>
            <a:r>
              <a:rPr lang="de-DE"/>
              <a:t> </a:t>
            </a:r>
            <a:r>
              <a:rPr lang="de-DE" err="1"/>
              <a:t>expectations</a:t>
            </a:r>
            <a:r>
              <a:rPr lang="de-DE"/>
              <a:t>?</a:t>
            </a:r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F8AE328-9D94-486C-81D2-7316E41E2291}"/>
              </a:ext>
            </a:extLst>
          </p:cNvPr>
          <p:cNvSpPr/>
          <p:nvPr/>
        </p:nvSpPr>
        <p:spPr>
          <a:xfrm>
            <a:off x="5512097" y="3728071"/>
            <a:ext cx="481724" cy="98096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477F82-F35C-4A89-96DA-15EED1DB2F9E}"/>
              </a:ext>
            </a:extLst>
          </p:cNvPr>
          <p:cNvSpPr txBox="1"/>
          <p:nvPr/>
        </p:nvSpPr>
        <p:spPr>
          <a:xfrm>
            <a:off x="4715093" y="4995368"/>
            <a:ext cx="23315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Focus on </a:t>
            </a:r>
            <a:r>
              <a:rPr lang="de-DE" err="1">
                <a:cs typeface="Calibri"/>
              </a:rPr>
              <a:t>features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that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are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releveant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you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D2B898A-2B5B-4452-9C0F-8410D3EC6FF4}"/>
              </a:ext>
            </a:extLst>
          </p:cNvPr>
          <p:cNvSpPr/>
          <p:nvPr/>
        </p:nvSpPr>
        <p:spPr>
          <a:xfrm>
            <a:off x="7285164" y="2806778"/>
            <a:ext cx="980965" cy="48172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09DE62-CED6-42B5-8C91-1957B7EE15B3}"/>
              </a:ext>
            </a:extLst>
          </p:cNvPr>
          <p:cNvSpPr txBox="1"/>
          <p:nvPr/>
        </p:nvSpPr>
        <p:spPr>
          <a:xfrm>
            <a:off x="8510314" y="28084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/>
              <a:t>Define</a:t>
            </a:r>
            <a:r>
              <a:rPr lang="de-DE"/>
              <a:t> </a:t>
            </a:r>
            <a:r>
              <a:rPr lang="de-DE">
                <a:latin typeface="Calibri"/>
                <a:cs typeface="Calibri"/>
              </a:rPr>
              <a:t>s</a:t>
            </a:r>
            <a:r>
              <a:rPr lang="en" err="1">
                <a:latin typeface="Consolas"/>
              </a:rPr>
              <a:t>pecifications</a:t>
            </a:r>
            <a:endParaRPr lang="de-DE" err="1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A31419EC-B8CF-4535-8936-43AB9AFC16AE}"/>
              </a:ext>
            </a:extLst>
          </p:cNvPr>
          <p:cNvSpPr/>
          <p:nvPr/>
        </p:nvSpPr>
        <p:spPr>
          <a:xfrm>
            <a:off x="9506027" y="3728070"/>
            <a:ext cx="481724" cy="98096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3E06FE-2C53-4673-A0CF-09C34D261745}"/>
              </a:ext>
            </a:extLst>
          </p:cNvPr>
          <p:cNvSpPr txBox="1"/>
          <p:nvPr/>
        </p:nvSpPr>
        <p:spPr>
          <a:xfrm>
            <a:off x="8638409" y="50298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Hand Project </a:t>
            </a:r>
            <a:r>
              <a:rPr lang="de-DE" err="1">
                <a:cs typeface="Calibri"/>
              </a:rPr>
              <a:t>over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419013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DE" sz="4000">
                <a:solidFill>
                  <a:srgbClr val="FFFFFF"/>
                </a:solidFill>
                <a:latin typeface="Candara"/>
              </a:rPr>
              <a:t>Take Away</a:t>
            </a:r>
          </a:p>
        </p:txBody>
      </p:sp>
      <p:pic>
        <p:nvPicPr>
          <p:cNvPr id="16" name="Grafik 16">
            <a:extLst>
              <a:ext uri="{FF2B5EF4-FFF2-40B4-BE49-F238E27FC236}">
                <a16:creationId xmlns:a16="http://schemas.microsoft.com/office/drawing/2014/main" id="{5B7F71E0-3BCB-4663-A6B4-1AB63420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909" y="2591907"/>
            <a:ext cx="1016740" cy="938767"/>
          </a:xfrm>
          <a:prstGeom prst="rect">
            <a:avLst/>
          </a:prstGeom>
        </p:spPr>
      </p:pic>
      <p:pic>
        <p:nvPicPr>
          <p:cNvPr id="17" name="Grafik 17" descr="Ein Bild, das Zeichnung enthält.&#10;&#10;Beschreibung automatisch generiert.">
            <a:extLst>
              <a:ext uri="{FF2B5EF4-FFF2-40B4-BE49-F238E27FC236}">
                <a16:creationId xmlns:a16="http://schemas.microsoft.com/office/drawing/2014/main" id="{0C2B8F53-1AFF-4677-B191-6AB076E3B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08" y="2592494"/>
            <a:ext cx="1047973" cy="903991"/>
          </a:xfrm>
          <a:prstGeom prst="rect">
            <a:avLst/>
          </a:prstGeom>
        </p:spPr>
      </p:pic>
      <p:pic>
        <p:nvPicPr>
          <p:cNvPr id="18" name="Grafik 18" descr="Ein Bild, das Zeichnung enthält.&#10;&#10;Beschreibung automatisch generiert.">
            <a:extLst>
              <a:ext uri="{FF2B5EF4-FFF2-40B4-BE49-F238E27FC236}">
                <a16:creationId xmlns:a16="http://schemas.microsoft.com/office/drawing/2014/main" id="{F046E77C-A6C0-40D4-A1F6-CE7783652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757" y="2590579"/>
            <a:ext cx="970000" cy="950286"/>
          </a:xfrm>
          <a:prstGeom prst="rect">
            <a:avLst/>
          </a:prstGeom>
        </p:spPr>
      </p:pic>
      <p:pic>
        <p:nvPicPr>
          <p:cNvPr id="19" name="Grafik 19" descr="Ein Bild, das Zeichnung enthält.&#10;&#10;Beschreibung automatisch generiert.">
            <a:extLst>
              <a:ext uri="{FF2B5EF4-FFF2-40B4-BE49-F238E27FC236}">
                <a16:creationId xmlns:a16="http://schemas.microsoft.com/office/drawing/2014/main" id="{C5869AFA-8C6A-472F-B68E-FC6135BD8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5737" y="2600104"/>
            <a:ext cx="1006549" cy="922374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48ECEBD5-FAB7-4DD3-922B-48584133AC71}"/>
              </a:ext>
            </a:extLst>
          </p:cNvPr>
          <p:cNvSpPr txBox="1"/>
          <p:nvPr/>
        </p:nvSpPr>
        <p:spPr>
          <a:xfrm>
            <a:off x="816935" y="3519377"/>
            <a:ext cx="944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Diana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04606A5-2821-4EE8-863B-4146F7753786}"/>
              </a:ext>
            </a:extLst>
          </p:cNvPr>
          <p:cNvSpPr txBox="1"/>
          <p:nvPr/>
        </p:nvSpPr>
        <p:spPr>
          <a:xfrm>
            <a:off x="4158438" y="3520484"/>
            <a:ext cx="8647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Adrian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724DF64-DE2C-45E5-BFAC-504940E0899E}"/>
              </a:ext>
            </a:extLst>
          </p:cNvPr>
          <p:cNvSpPr txBox="1"/>
          <p:nvPr/>
        </p:nvSpPr>
        <p:spPr>
          <a:xfrm>
            <a:off x="10225790" y="3521592"/>
            <a:ext cx="10562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Min Ho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4E6388A-809A-436E-AF31-E65D9AC3A995}"/>
              </a:ext>
            </a:extLst>
          </p:cNvPr>
          <p:cNvSpPr txBox="1"/>
          <p:nvPr/>
        </p:nvSpPr>
        <p:spPr>
          <a:xfrm>
            <a:off x="7270676" y="3549281"/>
            <a:ext cx="10065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Sophia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A7BFC68-135B-4A1E-96C8-A42CDA5FC13D}"/>
              </a:ext>
            </a:extLst>
          </p:cNvPr>
          <p:cNvSpPr txBox="1"/>
          <p:nvPr/>
        </p:nvSpPr>
        <p:spPr>
          <a:xfrm>
            <a:off x="6798197" y="3886233"/>
            <a:ext cx="214517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100" err="1"/>
              <a:t>Get</a:t>
            </a:r>
            <a:r>
              <a:rPr lang="de-DE" sz="1100"/>
              <a:t> </a:t>
            </a:r>
            <a:r>
              <a:rPr lang="de-DE" sz="1100" err="1"/>
              <a:t>to</a:t>
            </a:r>
            <a:r>
              <a:rPr lang="de-DE" sz="1100"/>
              <a:t> </a:t>
            </a:r>
            <a:r>
              <a:rPr lang="de-DE" sz="1100" err="1"/>
              <a:t>know</a:t>
            </a:r>
            <a:r>
              <a:rPr lang="de-DE" sz="1100"/>
              <a:t> </a:t>
            </a:r>
            <a:r>
              <a:rPr lang="de-DE" sz="1100" err="1"/>
              <a:t>the</a:t>
            </a:r>
            <a:r>
              <a:rPr lang="de-DE" sz="1100"/>
              <a:t> </a:t>
            </a:r>
            <a:r>
              <a:rPr lang="de-DE" sz="1100" err="1"/>
              <a:t>team</a:t>
            </a:r>
            <a:r>
              <a:rPr lang="de-DE" sz="1100"/>
              <a:t>. </a:t>
            </a:r>
            <a:r>
              <a:rPr lang="de-DE" sz="1100" err="1"/>
              <a:t>You</a:t>
            </a:r>
            <a:r>
              <a:rPr lang="de-DE" sz="1100"/>
              <a:t> will </a:t>
            </a:r>
            <a:r>
              <a:rPr lang="de-DE" sz="1100" err="1"/>
              <a:t>meet</a:t>
            </a:r>
            <a:r>
              <a:rPr lang="de-DE" sz="1100"/>
              <a:t> </a:t>
            </a:r>
            <a:r>
              <a:rPr lang="de-DE" sz="1100" err="1"/>
              <a:t>often</a:t>
            </a:r>
            <a:r>
              <a:rPr lang="de-DE" sz="1100"/>
              <a:t> </a:t>
            </a:r>
            <a:r>
              <a:rPr lang="de-DE" sz="1100" err="1"/>
              <a:t>either</a:t>
            </a:r>
            <a:r>
              <a:rPr lang="de-DE" sz="1100"/>
              <a:t> </a:t>
            </a:r>
            <a:r>
              <a:rPr lang="de-DE" sz="1100" err="1"/>
              <a:t>really</a:t>
            </a:r>
            <a:r>
              <a:rPr lang="de-DE" sz="1100"/>
              <a:t> </a:t>
            </a:r>
            <a:r>
              <a:rPr lang="de-DE" sz="1100" err="1"/>
              <a:t>early</a:t>
            </a:r>
            <a:r>
              <a:rPr lang="de-DE" sz="1100"/>
              <a:t> </a:t>
            </a:r>
            <a:r>
              <a:rPr lang="de-DE" sz="1100" err="1"/>
              <a:t>or</a:t>
            </a:r>
            <a:r>
              <a:rPr lang="de-DE" sz="1100"/>
              <a:t> </a:t>
            </a:r>
            <a:r>
              <a:rPr lang="de-DE" sz="1100" err="1"/>
              <a:t>late</a:t>
            </a:r>
            <a:r>
              <a:rPr lang="de-DE" sz="1100"/>
              <a:t> in </a:t>
            </a:r>
            <a:r>
              <a:rPr lang="de-DE" sz="1100" err="1"/>
              <a:t>the</a:t>
            </a:r>
            <a:r>
              <a:rPr lang="de-DE" sz="1100"/>
              <a:t> </a:t>
            </a:r>
            <a:r>
              <a:rPr lang="de-DE" sz="1100" err="1"/>
              <a:t>evening</a:t>
            </a:r>
            <a:r>
              <a:rPr lang="de-DE" sz="1100"/>
              <a:t> </a:t>
            </a:r>
            <a:r>
              <a:rPr lang="de-DE" sz="1100" err="1"/>
              <a:t>because</a:t>
            </a:r>
            <a:r>
              <a:rPr lang="de-DE" sz="1100"/>
              <a:t> </a:t>
            </a:r>
            <a:r>
              <a:rPr lang="de-DE" sz="1100" err="1"/>
              <a:t>of</a:t>
            </a:r>
            <a:r>
              <a:rPr lang="de-DE" sz="1100"/>
              <a:t> </a:t>
            </a:r>
            <a:r>
              <a:rPr lang="de-DE" sz="1100" err="1"/>
              <a:t>the</a:t>
            </a:r>
            <a:r>
              <a:rPr lang="de-DE" sz="1100"/>
              <a:t> time </a:t>
            </a:r>
            <a:r>
              <a:rPr lang="de-DE" sz="1100" err="1"/>
              <a:t>difference</a:t>
            </a:r>
            <a:r>
              <a:rPr lang="de-DE" sz="1100"/>
              <a:t>, so </a:t>
            </a:r>
            <a:r>
              <a:rPr lang="de-DE" sz="1100" err="1"/>
              <a:t>get</a:t>
            </a:r>
            <a:r>
              <a:rPr lang="de-DE" sz="1100"/>
              <a:t> </a:t>
            </a:r>
            <a:r>
              <a:rPr lang="de-DE" sz="1100" err="1"/>
              <a:t>to</a:t>
            </a:r>
            <a:r>
              <a:rPr lang="de-DE" sz="1100"/>
              <a:t> </a:t>
            </a:r>
            <a:r>
              <a:rPr lang="de-DE" sz="1100" err="1"/>
              <a:t>know</a:t>
            </a:r>
            <a:r>
              <a:rPr lang="de-DE" sz="1100"/>
              <a:t> </a:t>
            </a:r>
            <a:r>
              <a:rPr lang="de-DE" sz="1100" err="1"/>
              <a:t>each</a:t>
            </a:r>
            <a:r>
              <a:rPr lang="de-DE" sz="1100"/>
              <a:t> </a:t>
            </a:r>
            <a:r>
              <a:rPr lang="de-DE" sz="1100" err="1"/>
              <a:t>other</a:t>
            </a:r>
            <a:r>
              <a:rPr lang="de-DE" sz="1100"/>
              <a:t> and </a:t>
            </a:r>
            <a:r>
              <a:rPr lang="de-DE" sz="1100" err="1"/>
              <a:t>make</a:t>
            </a:r>
            <a:r>
              <a:rPr lang="de-DE" sz="1100"/>
              <a:t> </a:t>
            </a:r>
            <a:r>
              <a:rPr lang="de-DE" sz="1100" err="1"/>
              <a:t>it</a:t>
            </a:r>
            <a:r>
              <a:rPr lang="de-DE" sz="1100"/>
              <a:t> </a:t>
            </a:r>
            <a:r>
              <a:rPr lang="de-DE" sz="1100" err="1"/>
              <a:t>fun</a:t>
            </a:r>
            <a:r>
              <a:rPr lang="de-DE" sz="1100"/>
              <a:t>. </a:t>
            </a:r>
            <a:endParaRPr lang="de-DE" sz="11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 sz="11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100">
                <a:cs typeface="Calibri"/>
              </a:rPr>
              <a:t>I </a:t>
            </a:r>
            <a:r>
              <a:rPr lang="de-DE" sz="1100" err="1">
                <a:cs typeface="Calibri"/>
              </a:rPr>
              <a:t>loved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to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get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to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know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other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cultures</a:t>
            </a:r>
            <a:r>
              <a:rPr lang="de-DE" sz="1100"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de-DE" sz="11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100">
                <a:cs typeface="Calibri"/>
              </a:rPr>
              <a:t>I </a:t>
            </a:r>
            <a:r>
              <a:rPr lang="de-DE" sz="1100" err="1">
                <a:cs typeface="Calibri"/>
              </a:rPr>
              <a:t>liked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the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experience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to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work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with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the</a:t>
            </a:r>
            <a:r>
              <a:rPr lang="de-DE" sz="1100">
                <a:cs typeface="Calibri"/>
              </a:rPr>
              <a:t> KJR in </a:t>
            </a:r>
            <a:r>
              <a:rPr lang="de-DE" sz="1100" err="1">
                <a:cs typeface="Calibri"/>
              </a:rPr>
              <a:t>this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challenge</a:t>
            </a:r>
            <a:r>
              <a:rPr lang="de-DE" sz="1100">
                <a:cs typeface="Calibri"/>
              </a:rPr>
              <a:t>. </a:t>
            </a:r>
            <a:r>
              <a:rPr lang="de-DE" sz="1100" err="1">
                <a:cs typeface="Calibri"/>
              </a:rPr>
              <a:t>Normally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university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projects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are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for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fictional</a:t>
            </a:r>
            <a:r>
              <a:rPr lang="de-DE" sz="1100">
                <a:cs typeface="Calibri"/>
              </a:rPr>
              <a:t> end </a:t>
            </a:r>
            <a:r>
              <a:rPr lang="de-DE" sz="1100" err="1">
                <a:cs typeface="Calibri"/>
              </a:rPr>
              <a:t>users</a:t>
            </a:r>
            <a:r>
              <a:rPr lang="de-DE" sz="1100">
                <a:cs typeface="Calibri"/>
              </a:rPr>
              <a:t> and </a:t>
            </a:r>
            <a:r>
              <a:rPr lang="de-DE" sz="1100" err="1">
                <a:cs typeface="Calibri"/>
              </a:rPr>
              <a:t>it</a:t>
            </a:r>
            <a:r>
              <a:rPr lang="de-DE" sz="1100">
                <a:cs typeface="Calibri"/>
              </a:rPr>
              <a:t> was a </a:t>
            </a:r>
            <a:r>
              <a:rPr lang="de-DE" sz="1100" err="1">
                <a:cs typeface="Calibri"/>
              </a:rPr>
              <a:t>good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experience</a:t>
            </a:r>
            <a:r>
              <a:rPr lang="de-DE" sz="1100">
                <a:cs typeface="Calibri"/>
              </a:rPr>
              <a:t>.</a:t>
            </a:r>
          </a:p>
          <a:p>
            <a:endParaRPr lang="de-DE" sz="12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 sz="1200">
              <a:cs typeface="Calibri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0C5913B-2AD8-4549-91A0-737AA9F980B4}"/>
              </a:ext>
            </a:extLst>
          </p:cNvPr>
          <p:cNvSpPr txBox="1"/>
          <p:nvPr/>
        </p:nvSpPr>
        <p:spPr>
          <a:xfrm>
            <a:off x="354956" y="3952753"/>
            <a:ext cx="2145174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100">
                <a:ea typeface="+mn-lt"/>
                <a:cs typeface="+mn-lt"/>
              </a:rPr>
              <a:t>It was a very good experience to work with KJR as organization and to develop something together.</a:t>
            </a:r>
          </a:p>
          <a:p>
            <a:pPr marL="285750" indent="-285750">
              <a:buFont typeface="Arial"/>
              <a:buChar char="•"/>
            </a:pPr>
            <a:endParaRPr lang="de-DE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sz="1100">
                <a:ea typeface="+mn-lt"/>
                <a:cs typeface="+mn-lt"/>
              </a:rPr>
              <a:t>It is important to get to know the team. It was very good that we all searched for contact to each other from the beginning.</a:t>
            </a:r>
            <a:endParaRPr lang="de-DE" sz="11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 sz="11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100">
                <a:ea typeface="+mn-lt"/>
                <a:cs typeface="+mn-lt"/>
              </a:rPr>
              <a:t>It has been very interesting for me to meet other students from other countries and learn about them.</a:t>
            </a:r>
          </a:p>
          <a:p>
            <a:pPr marL="285750" indent="-285750">
              <a:buFont typeface="Arial"/>
              <a:buChar char="•"/>
            </a:pPr>
            <a:endParaRPr lang="de-DE" sz="11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 sz="1100">
              <a:cs typeface="Calibri"/>
            </a:endParaRPr>
          </a:p>
          <a:p>
            <a:endParaRPr lang="de-DE" sz="12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 sz="1200">
              <a:cs typeface="Calibri"/>
            </a:endParaRPr>
          </a:p>
        </p:txBody>
      </p:sp>
      <p:sp>
        <p:nvSpPr>
          <p:cNvPr id="24" name="Textfeld 13">
            <a:extLst>
              <a:ext uri="{FF2B5EF4-FFF2-40B4-BE49-F238E27FC236}">
                <a16:creationId xmlns:a16="http://schemas.microsoft.com/office/drawing/2014/main" id="{3216D04C-A94A-418A-9D9A-DA5861AFA67B}"/>
              </a:ext>
            </a:extLst>
          </p:cNvPr>
          <p:cNvSpPr txBox="1"/>
          <p:nvPr/>
        </p:nvSpPr>
        <p:spPr>
          <a:xfrm>
            <a:off x="9626154" y="3886233"/>
            <a:ext cx="2145174" cy="2631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100"/>
              <a:t>It was my first time working on a virtual collaborative project (probably for most of us) and I feel lucky to have been able to participate in an international effort to effect real change. </a:t>
            </a:r>
            <a:endParaRPr lang="de-DE" sz="11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 sz="11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100">
                <a:cs typeface="Calibri"/>
              </a:rPr>
              <a:t>I would have loved to have studied abroad in Munich, but this was nice too, getting to know some folks across the pond even in the midst of a pandemic.</a:t>
            </a:r>
          </a:p>
          <a:p>
            <a:pPr marL="285750" indent="-285750">
              <a:buFont typeface="Arial"/>
              <a:buChar char="•"/>
            </a:pPr>
            <a:endParaRPr lang="de-DE" sz="1100">
              <a:cs typeface="Calibri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B6F68CF-5667-4DF3-B43F-A98FDDFA6BA2}"/>
              </a:ext>
            </a:extLst>
          </p:cNvPr>
          <p:cNvSpPr txBox="1"/>
          <p:nvPr/>
        </p:nvSpPr>
        <p:spPr>
          <a:xfrm>
            <a:off x="3525576" y="3952752"/>
            <a:ext cx="2145174" cy="2323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100">
                <a:cs typeface="Calibri"/>
              </a:rPr>
              <a:t>Working in an interrnational team is a very usefull </a:t>
            </a:r>
            <a:r>
              <a:rPr lang="de-DE" sz="1100">
                <a:ea typeface="+mn-lt"/>
                <a:cs typeface="+mn-lt"/>
              </a:rPr>
              <a:t>experience, timezones matter</a:t>
            </a:r>
            <a:endParaRPr lang="de-DE" sz="11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sz="1100">
                <a:ea typeface="+mn-lt"/>
                <a:cs typeface="+mn-lt"/>
              </a:rPr>
              <a:t>Having a real Challenge with real data is the motivation makes getting results satisfying</a:t>
            </a:r>
          </a:p>
          <a:p>
            <a:pPr marL="285750" indent="-285750">
              <a:buFont typeface="Arial"/>
              <a:buChar char="•"/>
            </a:pPr>
            <a:endParaRPr lang="de-DE" sz="11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 sz="1100">
              <a:cs typeface="Calibri"/>
            </a:endParaRPr>
          </a:p>
          <a:p>
            <a:endParaRPr lang="de-DE" sz="12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656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DE" sz="4000">
                <a:solidFill>
                  <a:srgbClr val="FFFFFF"/>
                </a:solidFill>
                <a:latin typeface="Candara"/>
              </a:rPr>
              <a:t>The </a:t>
            </a:r>
            <a:r>
              <a:rPr lang="de-DE" sz="4000" err="1">
                <a:solidFill>
                  <a:srgbClr val="FFFFFF"/>
                </a:solidFill>
                <a:latin typeface="Candara"/>
              </a:rPr>
              <a:t>Before</a:t>
            </a:r>
            <a:r>
              <a:rPr lang="de-DE" sz="4000">
                <a:solidFill>
                  <a:srgbClr val="FFFFFF"/>
                </a:solidFill>
                <a:latin typeface="Candara"/>
              </a:rPr>
              <a:t> After Team</a:t>
            </a:r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FCB7138-FA33-446B-8312-C5A7A433716D}"/>
              </a:ext>
            </a:extLst>
          </p:cNvPr>
          <p:cNvSpPr txBox="1"/>
          <p:nvPr/>
        </p:nvSpPr>
        <p:spPr>
          <a:xfrm>
            <a:off x="809297" y="2937641"/>
            <a:ext cx="93559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err="1"/>
              <a:t>Understand</a:t>
            </a:r>
            <a:r>
              <a:rPr lang="de-DE" sz="2400"/>
              <a:t> </a:t>
            </a:r>
            <a:r>
              <a:rPr lang="de-DE" sz="2400" err="1"/>
              <a:t>the</a:t>
            </a:r>
            <a:r>
              <a:rPr lang="de-DE" sz="2400"/>
              <a:t> Problem</a:t>
            </a:r>
            <a:r>
              <a:rPr lang="de-DE"/>
              <a:t> and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environment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allowed</a:t>
            </a:r>
            <a:r>
              <a:rPr lang="de-DE"/>
              <a:t> </a:t>
            </a:r>
            <a:r>
              <a:rPr lang="de-DE" err="1"/>
              <a:t>yours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arise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place</a:t>
            </a:r>
            <a:endParaRPr lang="de-DE" err="1">
              <a:cs typeface="Calibri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07832D6-A1FC-430C-856E-2F982C1AAC8B}"/>
              </a:ext>
            </a:extLst>
          </p:cNvPr>
          <p:cNvSpPr txBox="1"/>
          <p:nvPr/>
        </p:nvSpPr>
        <p:spPr>
          <a:xfrm>
            <a:off x="809296" y="3953640"/>
            <a:ext cx="93559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>
                <a:ea typeface="+mn-lt"/>
                <a:cs typeface="+mn-lt"/>
              </a:rPr>
              <a:t>Focus on </a:t>
            </a:r>
            <a:r>
              <a:rPr lang="de-DE" sz="2400" err="1">
                <a:ea typeface="+mn-lt"/>
                <a:cs typeface="+mn-lt"/>
              </a:rPr>
              <a:t>Strengths</a:t>
            </a:r>
            <a:r>
              <a:rPr lang="de-DE" sz="2400"/>
              <a:t> </a:t>
            </a:r>
            <a:r>
              <a:rPr lang="de-DE"/>
              <a:t>and </a:t>
            </a:r>
            <a:r>
              <a:rPr lang="de-DE" err="1"/>
              <a:t>keep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feature </a:t>
            </a:r>
            <a:r>
              <a:rPr lang="de-DE" err="1"/>
              <a:t>creep</a:t>
            </a:r>
            <a:r>
              <a:rPr lang="de-DE"/>
              <a:t> light</a:t>
            </a:r>
            <a:endParaRPr lang="de-DE">
              <a:cs typeface="Calibri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EB111AD-E79D-4054-B89A-01985BB408E0}"/>
              </a:ext>
            </a:extLst>
          </p:cNvPr>
          <p:cNvSpPr txBox="1"/>
          <p:nvPr/>
        </p:nvSpPr>
        <p:spPr>
          <a:xfrm>
            <a:off x="809295" y="5153570"/>
            <a:ext cx="93559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>
                <a:ea typeface="+mn-lt"/>
                <a:cs typeface="+mn-lt"/>
              </a:rPr>
              <a:t>Communication </a:t>
            </a:r>
            <a:r>
              <a:rPr lang="de-DE" sz="2400" err="1">
                <a:ea typeface="+mn-lt"/>
                <a:cs typeface="+mn-lt"/>
              </a:rPr>
              <a:t>Initialization</a:t>
            </a:r>
            <a:r>
              <a:rPr lang="de-DE" sz="2400"/>
              <a:t> </a:t>
            </a:r>
            <a:r>
              <a:rPr lang="de-DE" err="1"/>
              <a:t>establish</a:t>
            </a:r>
            <a:r>
              <a:rPr lang="de-DE"/>
              <a:t> multiple </a:t>
            </a:r>
            <a:r>
              <a:rPr lang="de-DE" err="1"/>
              <a:t>channels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early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possible</a:t>
            </a:r>
            <a:endParaRPr lang="de-DE">
              <a:cs typeface="Calibri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0B0166B-7702-4D97-BBEF-CE3CABB73A9E}"/>
              </a:ext>
            </a:extLst>
          </p:cNvPr>
          <p:cNvSpPr txBox="1"/>
          <p:nvPr/>
        </p:nvSpPr>
        <p:spPr>
          <a:xfrm>
            <a:off x="3979917" y="1781503"/>
            <a:ext cx="39694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solidFill>
                  <a:schemeClr val="bg1"/>
                </a:solidFill>
              </a:rPr>
              <a:t>Tips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for</a:t>
            </a:r>
            <a:r>
              <a:rPr lang="de-DE">
                <a:solidFill>
                  <a:schemeClr val="bg1"/>
                </a:solidFill>
              </a:rPr>
              <a:t> Teams </a:t>
            </a:r>
            <a:r>
              <a:rPr lang="de-DE" err="1">
                <a:solidFill>
                  <a:schemeClr val="bg1"/>
                </a:solidFill>
              </a:rPr>
              <a:t>following</a:t>
            </a:r>
            <a:r>
              <a:rPr lang="de-DE">
                <a:solidFill>
                  <a:schemeClr val="bg1"/>
                </a:solidFill>
              </a:rPr>
              <a:t> in </a:t>
            </a:r>
            <a:r>
              <a:rPr lang="de-DE" err="1">
                <a:solidFill>
                  <a:schemeClr val="bg1"/>
                </a:solidFill>
              </a:rPr>
              <a:t>our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footsteps</a:t>
            </a:r>
            <a:endParaRPr lang="de-DE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26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de-DE">
                <a:ea typeface="+mj-lt"/>
                <a:cs typeface="+mj-lt"/>
              </a:rPr>
              <a:t>References: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F3B5A-ED62-4FC1-A6FC-BCAE9D47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220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https://ut11.net/de/blog/dein-geschaftsmodell-kompakt-der-business-model-canvas/</a:t>
            </a:r>
            <a:endParaRPr lang="de-DE" sz="22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de-DE" sz="22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model canvas people - Bing images</a:t>
            </a:r>
            <a:endParaRPr lang="de-DE" sz="220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de-DE" sz="220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de-DE" sz="220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242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for your time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fik 3" descr="Ein Bild, das haltend, Hand enthält.&#10;&#10;Beschreibung automatisch generiert.">
            <a:extLst>
              <a:ext uri="{FF2B5EF4-FFF2-40B4-BE49-F238E27FC236}">
                <a16:creationId xmlns:a16="http://schemas.microsoft.com/office/drawing/2014/main" id="{70F5D64C-FA26-41B4-A9D9-43388BA88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4" r="1489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777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4370" y="2011011"/>
            <a:ext cx="2926080" cy="8612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/>
              <a:t>The Problem</a:t>
            </a:r>
          </a:p>
        </p:txBody>
      </p:sp>
      <p:sp>
        <p:nvSpPr>
          <p:cNvPr id="44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0908D4EC-3076-40DE-BBE1-49E4EDFA9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2" r="-2" b="-2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675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11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D4CE5D-6AFA-45F1-8525-22A31167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38559"/>
            <a:ext cx="3649704" cy="1881559"/>
          </a:xfrm>
        </p:spPr>
        <p:txBody>
          <a:bodyPr>
            <a:normAutofit/>
          </a:bodyPr>
          <a:lstStyle/>
          <a:p>
            <a:r>
              <a:rPr lang="de-DE" sz="3200" b="1">
                <a:solidFill>
                  <a:schemeClr val="bg1"/>
                </a:solidFill>
                <a:cs typeface="Calibri Light"/>
              </a:rPr>
              <a:t>Stakeholder Interviews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96B9FC2-F303-4F47-AD37-27629E45D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597" y="438559"/>
            <a:ext cx="6745314" cy="1881559"/>
          </a:xfrm>
        </p:spPr>
        <p:txBody>
          <a:bodyPr anchor="ctr">
            <a:normAutofit/>
          </a:bodyPr>
          <a:lstStyle/>
          <a:p>
            <a:r>
              <a:rPr lang="de-DE" sz="2000">
                <a:solidFill>
                  <a:schemeClr val="bg1"/>
                </a:solidFill>
                <a:cs typeface="Calibri"/>
              </a:rPr>
              <a:t>Adults (</a:t>
            </a:r>
            <a:r>
              <a:rPr lang="en" sz="2000">
                <a:solidFill>
                  <a:schemeClr val="bg1"/>
                </a:solidFill>
                <a:latin typeface="Consolas"/>
                <a:cs typeface="Calibri"/>
              </a:rPr>
              <a:t>pedagogues &amp; parents)</a:t>
            </a:r>
            <a:endParaRPr lang="de-DE" sz="2000">
              <a:solidFill>
                <a:schemeClr val="bg1"/>
              </a:solidFill>
            </a:endParaRPr>
          </a:p>
          <a:p>
            <a:r>
              <a:rPr lang="de-DE" sz="2000">
                <a:solidFill>
                  <a:schemeClr val="bg1"/>
                </a:solidFill>
                <a:cs typeface="Calibri"/>
              </a:rPr>
              <a:t>Children (possible end users)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0DB4B25-48AF-4C85-B2F6-94DCB6235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69" y="2790965"/>
            <a:ext cx="5269932" cy="3464981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847447C0-CB16-4B21-B771-82013BF5E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967" y="2944184"/>
            <a:ext cx="5422392" cy="31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7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3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105" y="645468"/>
            <a:ext cx="2613976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Our Challenge Contribution (Story Board)</a:t>
            </a: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4B98BE-5F5E-44C1-9D20-9866D41F4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 r="58" b="143"/>
          <a:stretch/>
        </p:blipFill>
        <p:spPr>
          <a:xfrm>
            <a:off x="1212305" y="645485"/>
            <a:ext cx="6695256" cy="54021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8177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EFDE7B-3D71-4986-A1CA-313BCEB3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cs typeface="Calibri Light"/>
              </a:rPr>
              <a:t>Prototype</a:t>
            </a:r>
            <a:endParaRPr lang="en-US" sz="5400">
              <a:solidFill>
                <a:srgbClr val="FFFFFF"/>
              </a:solidFill>
            </a:endParaRP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757798C9-B338-4C56-855A-67B57A8B4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503" y="307731"/>
            <a:ext cx="2228682" cy="3997637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AF98DF46-4C8F-46C6-B37C-D5EE7C1A2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053" y="307731"/>
            <a:ext cx="223867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794F68C8-6BDC-4479-9F8E-6391752D0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342" y="330045"/>
            <a:ext cx="2228682" cy="39976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59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6" descr="Ein Bild, das Person, haltend, jung, Kühlschrank enthält.&#10;&#10;Beschreibung automatisch generiert.">
            <a:extLst>
              <a:ext uri="{FF2B5EF4-FFF2-40B4-BE49-F238E27FC236}">
                <a16:creationId xmlns:a16="http://schemas.microsoft.com/office/drawing/2014/main" id="{361762C7-7FEE-4573-BA8C-73B587653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659" r="9091" b="401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cs typeface="Calibri Light"/>
              </a:rPr>
              <a:t>And now the business side of our contribution!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5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DE" sz="4000">
                <a:solidFill>
                  <a:srgbClr val="FFFFFF"/>
                </a:solidFill>
              </a:rPr>
              <a:t>Business Model Canvas</a:t>
            </a:r>
            <a:endParaRPr lang="de-DE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D024DCBF-998E-4999-8191-CF47D0C9C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1" r="-156" b="228"/>
          <a:stretch/>
        </p:blipFill>
        <p:spPr>
          <a:xfrm>
            <a:off x="3106325" y="2574100"/>
            <a:ext cx="6553212" cy="415588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07CD254-786E-4016-93F8-4A6FAD4BCE88}"/>
              </a:ext>
            </a:extLst>
          </p:cNvPr>
          <p:cNvSpPr txBox="1"/>
          <p:nvPr/>
        </p:nvSpPr>
        <p:spPr>
          <a:xfrm>
            <a:off x="9014179" y="2682994"/>
            <a:ext cx="9934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>
              <a:cs typeface="Calibri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EA260EE-77A9-42F1-9FCA-8F889FCF3041}"/>
              </a:ext>
            </a:extLst>
          </p:cNvPr>
          <p:cNvSpPr txBox="1"/>
          <p:nvPr/>
        </p:nvSpPr>
        <p:spPr>
          <a:xfrm>
            <a:off x="9512771" y="3680179"/>
            <a:ext cx="1858905" cy="461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Who are our most important customers?</a:t>
            </a:r>
            <a:endParaRPr lang="de-DE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7DAE04C-596B-4E53-8CAB-E78A1B8BA93B}"/>
              </a:ext>
            </a:extLst>
          </p:cNvPr>
          <p:cNvSpPr txBox="1"/>
          <p:nvPr/>
        </p:nvSpPr>
        <p:spPr>
          <a:xfrm>
            <a:off x="9014178" y="2570106"/>
            <a:ext cx="2865496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What kind of relationship does each of our customer segments expect from us, which we build and maintain with them? </a:t>
            </a:r>
            <a:endParaRPr lang="de-DE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3DBB102-57D8-466E-8E59-79F693075DF7}"/>
              </a:ext>
            </a:extLst>
          </p:cNvPr>
          <p:cNvSpPr txBox="1"/>
          <p:nvPr/>
        </p:nvSpPr>
        <p:spPr>
          <a:xfrm>
            <a:off x="9381066" y="6088474"/>
            <a:ext cx="2404534" cy="461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What value are our customers really willing to pay for? </a:t>
            </a:r>
            <a:endParaRPr lang="de-DE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28294F-5770-4616-9282-8E8BFD57675C}"/>
              </a:ext>
            </a:extLst>
          </p:cNvPr>
          <p:cNvSpPr txBox="1"/>
          <p:nvPr/>
        </p:nvSpPr>
        <p:spPr>
          <a:xfrm>
            <a:off x="829733" y="5994399"/>
            <a:ext cx="2479793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What are the most important costs in our business model? Which key resources are the most expensive?</a:t>
            </a:r>
            <a:endParaRPr lang="de-DE" sz="1200">
              <a:solidFill>
                <a:schemeClr val="bg1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479B6CC-B4FE-41F0-A9D6-F2CD4FC06807}"/>
              </a:ext>
            </a:extLst>
          </p:cNvPr>
          <p:cNvSpPr txBox="1"/>
          <p:nvPr/>
        </p:nvSpPr>
        <p:spPr>
          <a:xfrm>
            <a:off x="556918" y="2570103"/>
            <a:ext cx="3476977" cy="461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What key activities require our value propositions? Our channels? Our customer relationships?</a:t>
            </a:r>
            <a:endParaRPr lang="de-DE" sz="1200" b="1">
              <a:solidFill>
                <a:schemeClr val="bg1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149410-98FC-4269-81BE-1060572F6833}"/>
              </a:ext>
            </a:extLst>
          </p:cNvPr>
          <p:cNvSpPr txBox="1"/>
          <p:nvPr/>
        </p:nvSpPr>
        <p:spPr>
          <a:xfrm>
            <a:off x="641583" y="3642548"/>
            <a:ext cx="2592682" cy="49244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Who are our main partners? Who are our main suppliers?</a:t>
            </a:r>
            <a:r>
              <a:rPr lang="en-US" sz="14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endParaRPr lang="de-DE">
              <a:solidFill>
                <a:schemeClr val="bg1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8EE8793-8A1F-470E-873A-E0CBF0F50B49}"/>
              </a:ext>
            </a:extLst>
          </p:cNvPr>
          <p:cNvSpPr txBox="1"/>
          <p:nvPr/>
        </p:nvSpPr>
        <p:spPr>
          <a:xfrm>
            <a:off x="5542844" y="6088473"/>
            <a:ext cx="1764830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What channels do we want to use to reach our customer segments? </a:t>
            </a:r>
            <a:endParaRPr lang="de-DE" sz="1200">
              <a:solidFill>
                <a:schemeClr val="bg1">
                  <a:lumMod val="50000"/>
                </a:schemeClr>
              </a:solidFill>
              <a:cs typeface="Calibri" panose="020F0502020204030204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4F98B63-E71D-4C0E-AF64-A9AEA3CBC059}"/>
              </a:ext>
            </a:extLst>
          </p:cNvPr>
          <p:cNvCxnSpPr/>
          <p:nvPr/>
        </p:nvCxnSpPr>
        <p:spPr>
          <a:xfrm flipH="1" flipV="1">
            <a:off x="3232385" y="5212647"/>
            <a:ext cx="1286933" cy="11646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3FB1755-DE5B-47A0-90E1-75B782F725C5}"/>
              </a:ext>
            </a:extLst>
          </p:cNvPr>
          <p:cNvSpPr txBox="1"/>
          <p:nvPr/>
        </p:nvSpPr>
        <p:spPr>
          <a:xfrm>
            <a:off x="208843" y="4658547"/>
            <a:ext cx="3382904" cy="461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What key resources do our value propositions need? Our channels? Our customer relationships? </a:t>
            </a:r>
            <a:endParaRPr lang="de-DE" sz="1200">
              <a:solidFill>
                <a:schemeClr val="bg1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86B6E88-15B2-4E66-9A5E-5E2DACC6FB6C}"/>
              </a:ext>
            </a:extLst>
          </p:cNvPr>
          <p:cNvSpPr txBox="1"/>
          <p:nvPr/>
        </p:nvSpPr>
        <p:spPr>
          <a:xfrm>
            <a:off x="9108252" y="4649143"/>
            <a:ext cx="3006606" cy="461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What value do we deliver to the customer? </a:t>
            </a:r>
          </a:p>
          <a:p>
            <a:r>
              <a:rPr lang="de-DE" sz="12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Which customer needs do we satisfy? </a:t>
            </a:r>
            <a:endParaRPr lang="de-DE" sz="1200" b="1">
              <a:solidFill>
                <a:schemeClr val="bg1">
                  <a:lumMod val="50000"/>
                </a:schemeClr>
              </a:solidFill>
              <a:cs typeface="Calibri" panose="020F0502020204030204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748EE70-1A98-44BC-8205-6419D2593E24}"/>
              </a:ext>
            </a:extLst>
          </p:cNvPr>
          <p:cNvCxnSpPr/>
          <p:nvPr/>
        </p:nvCxnSpPr>
        <p:spPr>
          <a:xfrm>
            <a:off x="6054490" y="3378083"/>
            <a:ext cx="2974621" cy="13847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42F8708-1137-4732-B3F4-D5832B487F0E}"/>
              </a:ext>
            </a:extLst>
          </p:cNvPr>
          <p:cNvCxnSpPr/>
          <p:nvPr/>
        </p:nvCxnSpPr>
        <p:spPr>
          <a:xfrm>
            <a:off x="6056253" y="3059994"/>
            <a:ext cx="0" cy="319851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8EA9A81-8922-413E-A2FD-A2AD5DABC2F9}"/>
              </a:ext>
            </a:extLst>
          </p:cNvPr>
          <p:cNvCxnSpPr/>
          <p:nvPr/>
        </p:nvCxnSpPr>
        <p:spPr>
          <a:xfrm>
            <a:off x="4409956" y="3483329"/>
            <a:ext cx="1053630" cy="18814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DF95371-5FE7-4A50-B31C-7A203D544024}"/>
              </a:ext>
            </a:extLst>
          </p:cNvPr>
          <p:cNvCxnSpPr>
            <a:cxnSpLocks/>
          </p:cNvCxnSpPr>
          <p:nvPr/>
        </p:nvCxnSpPr>
        <p:spPr>
          <a:xfrm>
            <a:off x="3676178" y="5120216"/>
            <a:ext cx="1100665" cy="0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639D671-D543-4BEA-B6D7-EBA4E2B68185}"/>
              </a:ext>
            </a:extLst>
          </p:cNvPr>
          <p:cNvCxnSpPr>
            <a:cxnSpLocks/>
          </p:cNvCxnSpPr>
          <p:nvPr/>
        </p:nvCxnSpPr>
        <p:spPr>
          <a:xfrm flipV="1">
            <a:off x="3676178" y="3483329"/>
            <a:ext cx="752593" cy="1599258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4E3F92E-A75E-4848-9865-C1224B81959A}"/>
              </a:ext>
            </a:extLst>
          </p:cNvPr>
          <p:cNvCxnSpPr>
            <a:cxnSpLocks/>
          </p:cNvCxnSpPr>
          <p:nvPr/>
        </p:nvCxnSpPr>
        <p:spPr>
          <a:xfrm flipV="1">
            <a:off x="5698771" y="3511549"/>
            <a:ext cx="188147" cy="1580444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9C5D2BA-3135-427E-9092-683C855C3E6B}"/>
              </a:ext>
            </a:extLst>
          </p:cNvPr>
          <p:cNvCxnSpPr>
            <a:cxnSpLocks/>
          </p:cNvCxnSpPr>
          <p:nvPr/>
        </p:nvCxnSpPr>
        <p:spPr>
          <a:xfrm>
            <a:off x="3365734" y="5731699"/>
            <a:ext cx="5851405" cy="0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CF0CA73-D092-4FAC-A1BB-C211BB98F170}"/>
              </a:ext>
            </a:extLst>
          </p:cNvPr>
          <p:cNvCxnSpPr>
            <a:cxnSpLocks/>
          </p:cNvCxnSpPr>
          <p:nvPr/>
        </p:nvCxnSpPr>
        <p:spPr>
          <a:xfrm flipV="1">
            <a:off x="5209585" y="5167255"/>
            <a:ext cx="2370665" cy="9407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411FAF5-8D44-4487-824C-5AEE31B41EDA}"/>
              </a:ext>
            </a:extLst>
          </p:cNvPr>
          <p:cNvCxnSpPr>
            <a:cxnSpLocks/>
          </p:cNvCxnSpPr>
          <p:nvPr/>
        </p:nvCxnSpPr>
        <p:spPr>
          <a:xfrm flipV="1">
            <a:off x="3356327" y="5176660"/>
            <a:ext cx="272812" cy="564447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7BA1719-CEAF-4FF4-9670-EC50C401119A}"/>
              </a:ext>
            </a:extLst>
          </p:cNvPr>
          <p:cNvCxnSpPr>
            <a:cxnSpLocks/>
          </p:cNvCxnSpPr>
          <p:nvPr/>
        </p:nvCxnSpPr>
        <p:spPr>
          <a:xfrm flipH="1" flipV="1">
            <a:off x="9000769" y="5195475"/>
            <a:ext cx="235188" cy="517410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F013DBB-17BB-4562-A62A-CB2B7CEB14FD}"/>
              </a:ext>
            </a:extLst>
          </p:cNvPr>
          <p:cNvCxnSpPr>
            <a:cxnSpLocks/>
          </p:cNvCxnSpPr>
          <p:nvPr/>
        </p:nvCxnSpPr>
        <p:spPr>
          <a:xfrm>
            <a:off x="8078844" y="5157847"/>
            <a:ext cx="931333" cy="28221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D342FDD-5640-4CC5-BF1D-4AF14BA08A5F}"/>
              </a:ext>
            </a:extLst>
          </p:cNvPr>
          <p:cNvCxnSpPr/>
          <p:nvPr/>
        </p:nvCxnSpPr>
        <p:spPr>
          <a:xfrm flipH="1">
            <a:off x="5766388" y="3475684"/>
            <a:ext cx="188148" cy="1636888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B662DDF-516A-432A-8BF3-B256C5034308}"/>
              </a:ext>
            </a:extLst>
          </p:cNvPr>
          <p:cNvCxnSpPr/>
          <p:nvPr/>
        </p:nvCxnSpPr>
        <p:spPr>
          <a:xfrm>
            <a:off x="5937487" y="3477448"/>
            <a:ext cx="1034813" cy="9408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FEF889C-7B58-480A-9794-D5981D7B0689}"/>
              </a:ext>
            </a:extLst>
          </p:cNvPr>
          <p:cNvCxnSpPr>
            <a:cxnSpLocks/>
          </p:cNvCxnSpPr>
          <p:nvPr/>
        </p:nvCxnSpPr>
        <p:spPr>
          <a:xfrm flipV="1">
            <a:off x="7508524" y="3486856"/>
            <a:ext cx="761999" cy="1881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3335023-E551-41EA-84CB-94B327FC2FDB}"/>
              </a:ext>
            </a:extLst>
          </p:cNvPr>
          <p:cNvCxnSpPr>
            <a:cxnSpLocks/>
          </p:cNvCxnSpPr>
          <p:nvPr/>
        </p:nvCxnSpPr>
        <p:spPr>
          <a:xfrm>
            <a:off x="5786968" y="5114337"/>
            <a:ext cx="1796813" cy="9408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25FB167-87BC-44B9-B11F-75887B4111B7}"/>
              </a:ext>
            </a:extLst>
          </p:cNvPr>
          <p:cNvCxnSpPr>
            <a:cxnSpLocks/>
          </p:cNvCxnSpPr>
          <p:nvPr/>
        </p:nvCxnSpPr>
        <p:spPr>
          <a:xfrm flipV="1">
            <a:off x="8129413" y="5104930"/>
            <a:ext cx="827851" cy="1881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AC8FDC4-E6C0-46A3-8109-4E8661230C76}"/>
              </a:ext>
            </a:extLst>
          </p:cNvPr>
          <p:cNvCxnSpPr>
            <a:cxnSpLocks/>
          </p:cNvCxnSpPr>
          <p:nvPr/>
        </p:nvCxnSpPr>
        <p:spPr>
          <a:xfrm>
            <a:off x="8270524" y="3486855"/>
            <a:ext cx="696147" cy="1627482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473A2F7-7F27-4E76-AFF1-A9DF4BDF3707}"/>
              </a:ext>
            </a:extLst>
          </p:cNvPr>
          <p:cNvCxnSpPr>
            <a:cxnSpLocks/>
          </p:cNvCxnSpPr>
          <p:nvPr/>
        </p:nvCxnSpPr>
        <p:spPr>
          <a:xfrm flipV="1">
            <a:off x="5209586" y="5091994"/>
            <a:ext cx="507997" cy="9408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C760361-5F09-4441-BA99-1DB080003D62}"/>
              </a:ext>
            </a:extLst>
          </p:cNvPr>
          <p:cNvCxnSpPr>
            <a:cxnSpLocks/>
          </p:cNvCxnSpPr>
          <p:nvPr/>
        </p:nvCxnSpPr>
        <p:spPr>
          <a:xfrm flipV="1">
            <a:off x="5557660" y="3511549"/>
            <a:ext cx="319850" cy="1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A096DE7-D5E7-4AE8-8AC6-936910F386BA}"/>
              </a:ext>
            </a:extLst>
          </p:cNvPr>
          <p:cNvCxnSpPr>
            <a:cxnSpLocks/>
          </p:cNvCxnSpPr>
          <p:nvPr/>
        </p:nvCxnSpPr>
        <p:spPr>
          <a:xfrm>
            <a:off x="3638548" y="5176662"/>
            <a:ext cx="1081850" cy="9407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138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Business Model Canvas</a:t>
            </a: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7D3F8917-50C8-4CD1-803F-9CCC2A204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18" y="488357"/>
            <a:ext cx="8135829" cy="5732462"/>
          </a:xfrm>
        </p:spPr>
      </p:pic>
    </p:spTree>
    <p:extLst>
      <p:ext uri="{BB962C8B-B14F-4D97-AF65-F5344CB8AC3E}">
        <p14:creationId xmlns:p14="http://schemas.microsoft.com/office/powerpoint/2010/main" val="1471177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F1543-78C8-42B5-AFAF-439AAE98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Digital Prototype</a:t>
            </a:r>
          </a:p>
        </p:txBody>
      </p:sp>
      <p:sp>
        <p:nvSpPr>
          <p:cNvPr id="12" name="Freeform: Shape 14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4" descr="Ein Bild, das Tisch, Person, Mann, aus Holz enthält.&#10;&#10;Beschreibung automatisch generiert.">
            <a:extLst>
              <a:ext uri="{FF2B5EF4-FFF2-40B4-BE49-F238E27FC236}">
                <a16:creationId xmlns:a16="http://schemas.microsoft.com/office/drawing/2014/main" id="{9D763692-394D-4F7B-9C78-E1B85BDB2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2" r="1113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20176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15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Office</vt:lpstr>
      <vt:lpstr>InterCos 31</vt:lpstr>
      <vt:lpstr>The Problem</vt:lpstr>
      <vt:lpstr>Stakeholder Interviews</vt:lpstr>
      <vt:lpstr>Our Challenge Contribution (Story Board)</vt:lpstr>
      <vt:lpstr>Prototype</vt:lpstr>
      <vt:lpstr>And now the business side of our contribution!</vt:lpstr>
      <vt:lpstr>Business Model Canvas</vt:lpstr>
      <vt:lpstr>Business Model Canvas</vt:lpstr>
      <vt:lpstr>Digital Prototype</vt:lpstr>
      <vt:lpstr>Value to the challenge</vt:lpstr>
      <vt:lpstr>What's next?</vt:lpstr>
      <vt:lpstr>Take Away</vt:lpstr>
      <vt:lpstr>The Before After Team</vt:lpstr>
      <vt:lpstr>References: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is MinHo Late</dc:title>
  <dc:creator>Adrian Berger</dc:creator>
  <cp:revision>18</cp:revision>
  <dcterms:created xsi:type="dcterms:W3CDTF">2020-12-01T20:47:29Z</dcterms:created>
  <dcterms:modified xsi:type="dcterms:W3CDTF">2020-12-08T16:35:19Z</dcterms:modified>
</cp:coreProperties>
</file>